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  <p:sldId id="25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23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4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2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08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35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15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93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44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75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02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41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B987-D43C-4C67-986B-78664F45928D}" type="datetimeFigureOut">
              <a:rPr lang="ko-KR" altLang="en-US" smtClean="0"/>
              <a:t>2017-10-30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CE5E-542B-4BFE-BFC4-F92D85DA1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94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46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ko-KR" sz="2400" dirty="0" smtClean="0"/>
              <a:t>                   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  </a:t>
            </a:r>
            <a:r>
              <a:rPr lang="en-US" altLang="ko-KR" sz="2400" dirty="0" smtClean="0"/>
              <a:t>  </a:t>
            </a:r>
            <a:r>
              <a:rPr lang="en-US" altLang="ko-KR" sz="2400" dirty="0" smtClean="0"/>
              <a:t>SEP 4  Unit 48 </a:t>
            </a:r>
            <a:r>
              <a:rPr lang="ko-KR" altLang="en-US" sz="2400" dirty="0" smtClean="0"/>
              <a:t>관계 부사 </a:t>
            </a:r>
            <a:endParaRPr lang="ko-KR" altLang="en-US" sz="2400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244280" cy="60486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b="1" u="sng" dirty="0" smtClean="0">
                <a:solidFill>
                  <a:srgbClr val="7030A0"/>
                </a:solidFill>
              </a:rPr>
              <a:t>   Unit 48  </a:t>
            </a:r>
            <a:r>
              <a:rPr lang="ko-KR" altLang="en-US" b="1" u="sng" dirty="0" smtClean="0">
                <a:solidFill>
                  <a:srgbClr val="7030A0"/>
                </a:solidFill>
              </a:rPr>
              <a:t>관계부사  </a:t>
            </a:r>
            <a:r>
              <a:rPr lang="en-US" altLang="ko-KR" b="1" u="sng" dirty="0" smtClean="0">
                <a:solidFill>
                  <a:srgbClr val="7030A0"/>
                </a:solidFill>
              </a:rPr>
              <a:t> when / where/ how </a:t>
            </a:r>
          </a:p>
          <a:p>
            <a:pPr>
              <a:buFont typeface="Wingdings"/>
              <a:buChar char="à"/>
            </a:pPr>
            <a:r>
              <a:rPr lang="ko-KR" altLang="en-US" dirty="0" smtClean="0">
                <a:sym typeface="Wingdings" panose="05000000000000000000" pitchFamily="2" charset="2"/>
              </a:rPr>
              <a:t>관계부사란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   </a:t>
            </a:r>
            <a:r>
              <a:rPr lang="ko-KR" altLang="en-US" dirty="0" smtClean="0">
                <a:sym typeface="Wingdings" panose="05000000000000000000" pitchFamily="2" charset="2"/>
              </a:rPr>
              <a:t>접속사 역할을 하면서 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시간 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장소 </a:t>
            </a:r>
            <a:r>
              <a:rPr lang="en-US" altLang="ko-KR" dirty="0" smtClean="0">
                <a:sym typeface="Wingdings" panose="05000000000000000000" pitchFamily="2" charset="2"/>
              </a:rPr>
              <a:t>/ </a:t>
            </a:r>
            <a:r>
              <a:rPr lang="ko-KR" altLang="en-US" dirty="0" smtClean="0">
                <a:sym typeface="Wingdings" panose="05000000000000000000" pitchFamily="2" charset="2"/>
              </a:rPr>
              <a:t>방법을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</a:t>
            </a:r>
            <a:r>
              <a:rPr lang="ko-KR" altLang="en-US" dirty="0" smtClean="0">
                <a:sym typeface="Wingdings" panose="05000000000000000000" pitchFamily="2" charset="2"/>
              </a:rPr>
              <a:t>대신 받는 부사 역할을 한다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en-US" altLang="ko-KR" dirty="0" smtClean="0"/>
              <a:t>Ex)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– When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Today    was  </a:t>
            </a:r>
            <a:r>
              <a:rPr lang="en-US" altLang="ko-KR" b="1" u="sng" dirty="0" smtClean="0"/>
              <a:t>the day </a:t>
            </a:r>
            <a:r>
              <a:rPr lang="en-US" altLang="ko-KR" b="1" dirty="0" smtClean="0">
                <a:solidFill>
                  <a:srgbClr val="FF0000"/>
                </a:solidFill>
              </a:rPr>
              <a:t>when  </a:t>
            </a:r>
            <a:r>
              <a:rPr lang="en-US" altLang="ko-KR" dirty="0" smtClean="0"/>
              <a:t> I was born. </a:t>
            </a:r>
          </a:p>
          <a:p>
            <a:pPr marL="0" indent="0"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오늘은</a:t>
            </a:r>
            <a:r>
              <a:rPr lang="en-US" altLang="ko-KR" dirty="0" smtClean="0"/>
              <a:t>/</a:t>
            </a:r>
            <a:r>
              <a:rPr lang="ko-KR" altLang="en-US" dirty="0" smtClean="0"/>
              <a:t> 였다 </a:t>
            </a:r>
            <a:r>
              <a:rPr lang="en-US" altLang="ko-KR" dirty="0" smtClean="0"/>
              <a:t>/</a:t>
            </a:r>
            <a:r>
              <a:rPr lang="ko-KR" altLang="en-US" dirty="0" smtClean="0"/>
              <a:t> 날      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 </a:t>
            </a:r>
            <a:r>
              <a:rPr lang="en-US" altLang="ko-KR" dirty="0" smtClean="0"/>
              <a:t> </a:t>
            </a:r>
            <a:r>
              <a:rPr lang="ko-KR" altLang="en-US" dirty="0" smtClean="0"/>
              <a:t>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내가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태어</a:t>
            </a:r>
            <a:r>
              <a:rPr lang="ko-KR" altLang="en-US" dirty="0" smtClean="0"/>
              <a:t> 났다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a) Today was the day.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b) I was born in the day.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Today was the day which I was born in .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Today was the day when I was born.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Key !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the day – </a:t>
            </a:r>
            <a:r>
              <a:rPr lang="ko-KR" altLang="en-US" dirty="0" smtClean="0"/>
              <a:t>시간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When = in which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be born in  </a:t>
            </a:r>
            <a:r>
              <a:rPr lang="ko-KR" altLang="en-US" dirty="0" smtClean="0"/>
              <a:t>태어나다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장소 </a:t>
            </a:r>
            <a:r>
              <a:rPr lang="en-US" altLang="ko-KR" dirty="0" smtClean="0"/>
              <a:t>–where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This    is    </a:t>
            </a:r>
            <a:r>
              <a:rPr lang="en-US" altLang="ko-KR" b="1" u="sng" dirty="0" smtClean="0"/>
              <a:t>the gym </a:t>
            </a:r>
            <a:r>
              <a:rPr lang="en-US" altLang="ko-KR" b="1" dirty="0" smtClean="0">
                <a:solidFill>
                  <a:srgbClr val="FF0000"/>
                </a:solidFill>
              </a:rPr>
              <a:t>where  </a:t>
            </a:r>
            <a:r>
              <a:rPr lang="en-US" altLang="ko-KR" dirty="0" smtClean="0"/>
              <a:t> I  worked out. </a:t>
            </a:r>
          </a:p>
          <a:p>
            <a:pPr marL="0" indent="0">
              <a:buNone/>
            </a:pPr>
            <a:r>
              <a:rPr lang="ko-KR" altLang="en-US" dirty="0" smtClean="0"/>
              <a:t>이곳은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체육관</a:t>
            </a:r>
            <a:r>
              <a:rPr lang="en-US" altLang="ko-KR" dirty="0" smtClean="0"/>
              <a:t>/  </a:t>
            </a:r>
            <a:r>
              <a:rPr lang="ko-KR" altLang="en-US" dirty="0" smtClean="0"/>
              <a:t>여기서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난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운동했다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a) This is the gym.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b) I worked out in the gym.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This is the gym which I worked out in.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This is the gym where I worked out.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244280" cy="60486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Key !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the gym – </a:t>
            </a:r>
            <a:r>
              <a:rPr lang="ko-KR" altLang="en-US" dirty="0" smtClean="0"/>
              <a:t>장소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where – in which 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3. </a:t>
            </a:r>
            <a:r>
              <a:rPr lang="ko-KR" altLang="en-US" dirty="0" smtClean="0"/>
              <a:t>방법 </a:t>
            </a:r>
            <a:r>
              <a:rPr lang="en-US" altLang="ko-KR" dirty="0" smtClean="0"/>
              <a:t>–how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That     is    </a:t>
            </a:r>
            <a:r>
              <a:rPr lang="en-US" altLang="ko-KR" b="1" dirty="0" smtClean="0">
                <a:solidFill>
                  <a:srgbClr val="FF0000"/>
                </a:solidFill>
              </a:rPr>
              <a:t>how</a:t>
            </a:r>
            <a:r>
              <a:rPr lang="en-US" altLang="ko-KR" dirty="0" smtClean="0"/>
              <a:t>    he      treated     her.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그건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/ </a:t>
            </a:r>
            <a:r>
              <a:rPr lang="ko-KR" altLang="en-US" dirty="0"/>
              <a:t> </a:t>
            </a:r>
            <a:r>
              <a:rPr lang="ko-KR" altLang="en-US" dirty="0" smtClean="0"/>
              <a:t>방식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그가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대했는지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그녀를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a) That is the way.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b) He treated her with the way. 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That is the way which he treated her with.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anose="05000000000000000000" pitchFamily="2" charset="2"/>
              </a:rPr>
              <a:t>That is how he treated her.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Key  !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how</a:t>
            </a:r>
            <a:r>
              <a:rPr lang="ko-KR" altLang="en-US" dirty="0" smtClean="0">
                <a:sym typeface="Wingdings" panose="05000000000000000000" pitchFamily="2" charset="2"/>
              </a:rPr>
              <a:t>는 방법을 나타내는 명사 </a:t>
            </a:r>
            <a:r>
              <a:rPr lang="en-US" altLang="ko-KR" dirty="0" smtClean="0">
                <a:sym typeface="Wingdings" panose="05000000000000000000" pitchFamily="2" charset="2"/>
              </a:rPr>
              <a:t>the way </a:t>
            </a:r>
            <a:r>
              <a:rPr lang="ko-KR" altLang="en-US" dirty="0" smtClean="0">
                <a:sym typeface="Wingdings" panose="05000000000000000000" pitchFamily="2" charset="2"/>
              </a:rPr>
              <a:t>와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</a:t>
            </a:r>
            <a:r>
              <a:rPr lang="ko-KR" altLang="en-US" dirty="0" smtClean="0">
                <a:sym typeface="Wingdings" panose="05000000000000000000" pitchFamily="2" charset="2"/>
              </a:rPr>
              <a:t>함께 쓰이지 않는다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Practice!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1. a. There was a time.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   b. An ice cream cost only 100 won at a time.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2.</a:t>
            </a:r>
            <a:r>
              <a:rPr lang="en-US" altLang="ko-KR" dirty="0"/>
              <a:t> a. She wants to visit </a:t>
            </a:r>
            <a:r>
              <a:rPr lang="en-US" altLang="ko-KR" dirty="0" smtClean="0"/>
              <a:t>a </a:t>
            </a:r>
            <a:r>
              <a:rPr lang="en-US" altLang="ko-KR" dirty="0"/>
              <a:t>country.</a:t>
            </a:r>
          </a:p>
          <a:p>
            <a:pPr marL="0" indent="0">
              <a:buNone/>
            </a:pPr>
            <a:r>
              <a:rPr lang="en-US" altLang="ko-KR" dirty="0"/>
              <a:t>   b. It never rains in a country.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25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244280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3. </a:t>
            </a:r>
            <a:r>
              <a:rPr lang="en-US" altLang="ko-KR" dirty="0" smtClean="0">
                <a:sym typeface="Wingdings" panose="05000000000000000000" pitchFamily="2" charset="2"/>
              </a:rPr>
              <a:t>a. My mother told me the way.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b. She met my father with the way.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4. a. This is the way.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b. You can earn more money  with the way.</a:t>
            </a: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  # </a:t>
            </a:r>
            <a:r>
              <a:rPr lang="ko-KR" altLang="en-US" dirty="0" smtClean="0">
                <a:sym typeface="Wingdings" panose="05000000000000000000" pitchFamily="2" charset="2"/>
              </a:rPr>
              <a:t>시간 </a:t>
            </a:r>
            <a:r>
              <a:rPr lang="en-US" altLang="ko-KR" dirty="0" smtClean="0">
                <a:sym typeface="Wingdings" panose="05000000000000000000" pitchFamily="2" charset="2"/>
              </a:rPr>
              <a:t>/ </a:t>
            </a:r>
            <a:r>
              <a:rPr lang="ko-KR" altLang="en-US" dirty="0" smtClean="0">
                <a:sym typeface="Wingdings" panose="05000000000000000000" pitchFamily="2" charset="2"/>
              </a:rPr>
              <a:t>장소를 나타내는 명사 없이도  </a:t>
            </a:r>
            <a:r>
              <a:rPr lang="en-US" altLang="ko-KR" dirty="0" smtClean="0">
                <a:sym typeface="Wingdings" panose="05000000000000000000" pitchFamily="2" charset="2"/>
              </a:rPr>
              <a:t>when/ where </a:t>
            </a:r>
            <a:r>
              <a:rPr lang="ko-KR" altLang="en-US" dirty="0" smtClean="0">
                <a:sym typeface="Wingdings" panose="05000000000000000000" pitchFamily="2" charset="2"/>
              </a:rPr>
              <a:t>단독으로  사용될 수도 있다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5.  The day came ____________ I  had to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</a:t>
            </a:r>
            <a:r>
              <a:rPr lang="ko-KR" altLang="en-US" dirty="0" smtClean="0">
                <a:sym typeface="Wingdings" panose="05000000000000000000" pitchFamily="2" charset="2"/>
              </a:rPr>
              <a:t>그 날이 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왔다                내가 </a:t>
            </a:r>
            <a:r>
              <a:rPr lang="en-US" altLang="ko-KR" dirty="0" smtClean="0">
                <a:sym typeface="Wingdings" panose="05000000000000000000" pitchFamily="2" charset="2"/>
              </a:rPr>
              <a:t>/ </a:t>
            </a:r>
            <a:r>
              <a:rPr lang="ko-KR" altLang="en-US" dirty="0" smtClean="0">
                <a:sym typeface="Wingdings" panose="05000000000000000000" pitchFamily="2" charset="2"/>
              </a:rPr>
              <a:t>해야 해던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go back to  school.</a:t>
            </a:r>
          </a:p>
          <a:p>
            <a:pPr marL="0" indent="0"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</a:t>
            </a:r>
            <a:r>
              <a:rPr lang="ko-KR" altLang="en-US" dirty="0" smtClean="0">
                <a:sym typeface="Wingdings" panose="05000000000000000000" pitchFamily="2" charset="2"/>
              </a:rPr>
              <a:t>돌아가다 </a:t>
            </a:r>
            <a:r>
              <a:rPr lang="en-US" altLang="ko-KR" dirty="0" smtClean="0">
                <a:sym typeface="Wingdings" panose="05000000000000000000" pitchFamily="2" charset="2"/>
              </a:rPr>
              <a:t>/ </a:t>
            </a:r>
            <a:r>
              <a:rPr lang="ko-KR" altLang="en-US" dirty="0" smtClean="0">
                <a:sym typeface="Wingdings" panose="05000000000000000000" pitchFamily="2" charset="2"/>
              </a:rPr>
              <a:t>학교로 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altLang="ko-K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dirty="0" smtClean="0"/>
              <a:t>6. </a:t>
            </a:r>
            <a:r>
              <a:rPr lang="en-US" altLang="ko-KR" dirty="0"/>
              <a:t>That is ___________________ Jane works.</a:t>
            </a:r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저기가</a:t>
            </a:r>
            <a:r>
              <a:rPr lang="en-US" altLang="ko-KR" dirty="0"/>
              <a:t>/ </a:t>
            </a:r>
            <a:r>
              <a:rPr lang="ko-KR" altLang="en-US" dirty="0"/>
              <a:t>이다                    </a:t>
            </a:r>
            <a:r>
              <a:rPr lang="en-US" altLang="ko-KR" dirty="0"/>
              <a:t>Jane</a:t>
            </a:r>
            <a:r>
              <a:rPr lang="ko-KR" altLang="en-US" dirty="0"/>
              <a:t>이 일하다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7. </a:t>
            </a:r>
            <a:r>
              <a:rPr lang="en-US" altLang="ko-KR" dirty="0"/>
              <a:t>Tell me _________________ it happened.</a:t>
            </a:r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말해봐</a:t>
            </a:r>
            <a:r>
              <a:rPr lang="en-US" altLang="ko-KR" dirty="0"/>
              <a:t>/ </a:t>
            </a:r>
            <a:r>
              <a:rPr lang="ko-KR" altLang="en-US" dirty="0"/>
              <a:t>내게                  그게 </a:t>
            </a:r>
            <a:r>
              <a:rPr lang="en-US" altLang="ko-KR" dirty="0"/>
              <a:t>/ </a:t>
            </a:r>
            <a:r>
              <a:rPr lang="ko-KR" altLang="en-US" dirty="0"/>
              <a:t>일어났다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More Practice!</a:t>
            </a:r>
          </a:p>
          <a:p>
            <a:pPr marL="0" indent="0">
              <a:buNone/>
            </a:pPr>
            <a:r>
              <a:rPr lang="en-US" altLang="ko-KR" dirty="0"/>
              <a:t>    1. </a:t>
            </a:r>
            <a:r>
              <a:rPr lang="ko-KR" altLang="en-US" dirty="0"/>
              <a:t>잊다  </a:t>
            </a:r>
            <a:r>
              <a:rPr lang="en-US" altLang="ko-KR" dirty="0"/>
              <a:t>forget</a:t>
            </a:r>
          </a:p>
          <a:p>
            <a:pPr marL="0" indent="0">
              <a:buNone/>
            </a:pPr>
            <a:r>
              <a:rPr lang="en-US" altLang="ko-KR" dirty="0"/>
              <a:t>    2. </a:t>
            </a:r>
            <a:r>
              <a:rPr lang="ko-KR" altLang="en-US" dirty="0"/>
              <a:t>이방인</a:t>
            </a:r>
            <a:r>
              <a:rPr lang="en-US" altLang="ko-KR" dirty="0"/>
              <a:t>, </a:t>
            </a:r>
            <a:r>
              <a:rPr lang="ko-KR" altLang="en-US" dirty="0"/>
              <a:t>낯선 사람 </a:t>
            </a:r>
            <a:r>
              <a:rPr lang="en-US" altLang="ko-KR" dirty="0"/>
              <a:t>stranger</a:t>
            </a:r>
          </a:p>
          <a:p>
            <a:pPr marL="0" indent="0">
              <a:buNone/>
            </a:pPr>
            <a:r>
              <a:rPr lang="en-US" altLang="ko-KR" dirty="0"/>
              <a:t>        </a:t>
            </a:r>
            <a:r>
              <a:rPr lang="ko-KR" altLang="en-US" dirty="0"/>
              <a:t>생면부지의 사람 </a:t>
            </a:r>
            <a:r>
              <a:rPr lang="en-US" altLang="ko-KR" dirty="0"/>
              <a:t>complete stranger</a:t>
            </a:r>
          </a:p>
          <a:p>
            <a:pPr marL="0" indent="0">
              <a:buNone/>
            </a:pPr>
            <a:r>
              <a:rPr lang="en-US" altLang="ko-KR" dirty="0"/>
              <a:t>    3. </a:t>
            </a:r>
            <a:r>
              <a:rPr lang="ko-KR" altLang="en-US" dirty="0"/>
              <a:t>우연히 </a:t>
            </a:r>
            <a:r>
              <a:rPr lang="en-US" altLang="ko-KR" dirty="0"/>
              <a:t>~</a:t>
            </a:r>
            <a:r>
              <a:rPr lang="ko-KR" altLang="en-US" dirty="0"/>
              <a:t>하다 </a:t>
            </a:r>
            <a:r>
              <a:rPr lang="en-US" altLang="ko-KR" dirty="0"/>
              <a:t>happen to </a:t>
            </a:r>
            <a:r>
              <a:rPr lang="ko-KR" altLang="en-US" dirty="0"/>
              <a:t>동</a:t>
            </a:r>
            <a:r>
              <a:rPr lang="en-US" altLang="ko-KR" dirty="0"/>
              <a:t>.</a:t>
            </a:r>
            <a:r>
              <a:rPr lang="ko-KR" altLang="en-US" dirty="0"/>
              <a:t>원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4. </a:t>
            </a:r>
            <a:r>
              <a:rPr lang="ko-KR" altLang="en-US" dirty="0" smtClean="0"/>
              <a:t>고립되다  </a:t>
            </a:r>
            <a:r>
              <a:rPr lang="en-US" altLang="ko-KR" dirty="0" smtClean="0"/>
              <a:t>be isolated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5. </a:t>
            </a:r>
            <a:r>
              <a:rPr lang="ko-KR" altLang="en-US" dirty="0" smtClean="0"/>
              <a:t>낯선 나라에서 </a:t>
            </a:r>
            <a:r>
              <a:rPr lang="en-US" altLang="ko-KR" dirty="0" smtClean="0"/>
              <a:t>in a foreign country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6. </a:t>
            </a:r>
            <a:r>
              <a:rPr lang="ko-KR" altLang="en-US" dirty="0" smtClean="0"/>
              <a:t>어둠을 뚫고  </a:t>
            </a:r>
            <a:r>
              <a:rPr lang="en-US" altLang="ko-KR" dirty="0" smtClean="0"/>
              <a:t>through the darkness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44280" cy="64087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A. </a:t>
            </a:r>
            <a:r>
              <a:rPr lang="ko-KR" altLang="en-US" dirty="0" smtClean="0"/>
              <a:t>나는</a:t>
            </a:r>
            <a:r>
              <a:rPr lang="en-US" altLang="ko-KR" dirty="0" smtClean="0"/>
              <a:t> / </a:t>
            </a:r>
            <a:r>
              <a:rPr lang="ko-KR" altLang="en-US" dirty="0" smtClean="0"/>
              <a:t>절대로 할 수 없을 것이다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잊다</a:t>
            </a:r>
            <a:r>
              <a:rPr lang="en-US" altLang="ko-KR" dirty="0" smtClean="0"/>
              <a:t>/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그 날을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그 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나는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만났다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이방인을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B. </a:t>
            </a:r>
            <a:r>
              <a:rPr lang="ko-KR" altLang="en-US" dirty="0" smtClean="0"/>
              <a:t>이 숲이 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 </a:t>
            </a:r>
            <a:r>
              <a:rPr lang="en-US" altLang="ko-KR" dirty="0" smtClean="0"/>
              <a:t>/  </a:t>
            </a:r>
            <a:r>
              <a:rPr lang="ko-KR" altLang="en-US" dirty="0" smtClean="0"/>
              <a:t>장소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여기서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나는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우연히 만났다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그 생면부지의 사람을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C. </a:t>
            </a:r>
            <a:r>
              <a:rPr lang="ko-KR" altLang="en-US" dirty="0" smtClean="0"/>
              <a:t>난 여행자였고 </a:t>
            </a:r>
            <a:r>
              <a:rPr lang="en-US" altLang="ko-KR" dirty="0" smtClean="0"/>
              <a:t>/ rental car</a:t>
            </a:r>
            <a:r>
              <a:rPr lang="ko-KR" altLang="en-US" dirty="0" smtClean="0"/>
              <a:t>는 시동이 꺼졌다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/ </a:t>
            </a:r>
            <a:r>
              <a:rPr lang="ko-KR" altLang="en-US" dirty="0" smtClean="0"/>
              <a:t>차가운 날씨 때문에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D. </a:t>
            </a:r>
            <a:r>
              <a:rPr lang="ko-KR" altLang="en-US" dirty="0" smtClean="0"/>
              <a:t>난 철저히 고립되었다</a:t>
            </a:r>
            <a:r>
              <a:rPr lang="en-US" altLang="ko-KR" dirty="0" smtClean="0"/>
              <a:t>. /  </a:t>
            </a:r>
            <a:r>
              <a:rPr lang="ko-KR" altLang="en-US" dirty="0" smtClean="0"/>
              <a:t>낯선 나라에서 </a:t>
            </a:r>
            <a:endParaRPr lang="en-US" altLang="ko-KR" dirty="0" smtClean="0"/>
          </a:p>
          <a:p>
            <a:pPr marL="514350" indent="-514350">
              <a:buAutoNum type="alphaUcPeriod" startAt="4"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E. </a:t>
            </a:r>
            <a:r>
              <a:rPr lang="ko-KR" altLang="en-US" dirty="0" smtClean="0"/>
              <a:t>그 때  차 한대가 나타났다</a:t>
            </a:r>
            <a:r>
              <a:rPr lang="en-US" altLang="ko-KR" dirty="0" smtClean="0"/>
              <a:t>. / </a:t>
            </a:r>
            <a:r>
              <a:rPr lang="ko-KR" altLang="en-US" dirty="0" smtClean="0"/>
              <a:t>어둠을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뚫고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lphaUcPeriod" startAt="5"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F.   He</a:t>
            </a:r>
            <a:r>
              <a:rPr lang="ko-KR" altLang="en-US" dirty="0" smtClean="0"/>
              <a:t> </a:t>
            </a:r>
            <a:r>
              <a:rPr lang="en-US" altLang="ko-KR" dirty="0" smtClean="0"/>
              <a:t>said to me  “ </a:t>
            </a:r>
            <a:r>
              <a:rPr lang="ko-KR" altLang="en-US" dirty="0" smtClean="0"/>
              <a:t>나도 모르겠다</a:t>
            </a:r>
            <a:r>
              <a:rPr lang="en-US" altLang="ko-KR" dirty="0" smtClean="0"/>
              <a:t>.  / </a:t>
            </a:r>
            <a:r>
              <a:rPr lang="ko-KR" altLang="en-US" dirty="0" smtClean="0"/>
              <a:t>왜 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내가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/>
              <a:t>왔는지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여기로</a:t>
            </a:r>
            <a:r>
              <a:rPr lang="en-US" altLang="ko-KR" dirty="0" smtClean="0"/>
              <a:t>.”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g. Anyway.  </a:t>
            </a:r>
            <a:r>
              <a:rPr lang="ko-KR" altLang="en-US" dirty="0" smtClean="0"/>
              <a:t>그는 도와주었다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나를 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H. </a:t>
            </a:r>
            <a:r>
              <a:rPr lang="ko-KR" altLang="en-US" dirty="0" smtClean="0"/>
              <a:t>그 사건은 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만들었다 </a:t>
            </a:r>
            <a:r>
              <a:rPr lang="en-US" altLang="ko-KR" dirty="0" smtClean="0"/>
              <a:t>/</a:t>
            </a:r>
            <a:r>
              <a:rPr lang="ko-KR" altLang="en-US" dirty="0" smtClean="0"/>
              <a:t>내가 </a:t>
            </a:r>
            <a:r>
              <a:rPr lang="en-US" altLang="ko-KR" dirty="0" smtClean="0"/>
              <a:t>/</a:t>
            </a:r>
            <a:r>
              <a:rPr lang="ko-KR" altLang="en-US" dirty="0" smtClean="0"/>
              <a:t>깨닫다  </a:t>
            </a:r>
            <a:r>
              <a:rPr lang="en-US" altLang="ko-KR" dirty="0" smtClean="0"/>
              <a:t>/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얼마나 </a:t>
            </a:r>
            <a:r>
              <a:rPr lang="ko-KR" altLang="en-US" dirty="0" err="1" smtClean="0"/>
              <a:t>럭키한</a:t>
            </a:r>
            <a:r>
              <a:rPr lang="en-US" altLang="ko-KR" dirty="0" smtClean="0"/>
              <a:t>/</a:t>
            </a:r>
            <a:r>
              <a:rPr lang="ko-KR" altLang="en-US" dirty="0" smtClean="0"/>
              <a:t> 내가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 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I  However. </a:t>
            </a:r>
            <a:r>
              <a:rPr lang="ko-KR" altLang="en-US" dirty="0" smtClean="0"/>
              <a:t>그건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이다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미스터리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나에게는 </a:t>
            </a:r>
            <a:r>
              <a:rPr lang="en-US" altLang="ko-KR" dirty="0" smtClean="0"/>
              <a:t>/ </a:t>
            </a:r>
          </a:p>
          <a:p>
            <a:pPr marL="0" indent="0">
              <a:buNone/>
            </a:pPr>
            <a:r>
              <a:rPr lang="ko-KR" altLang="en-US" dirty="0" smtClean="0"/>
              <a:t>   어떻게 그가 오게 되었는지는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내게 </a:t>
            </a:r>
            <a:r>
              <a:rPr lang="en-US" altLang="ko-KR" dirty="0" smtClean="0"/>
              <a:t>/ </a:t>
            </a:r>
          </a:p>
          <a:p>
            <a:pPr marL="0" indent="0">
              <a:buNone/>
            </a:pPr>
            <a:r>
              <a:rPr lang="ko-KR" altLang="en-US" dirty="0" smtClean="0"/>
              <a:t>    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7936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3460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sz="2400" dirty="0" smtClean="0"/>
              <a:t>Week 14 SEP 4  Unit 49 &amp; 50</a:t>
            </a:r>
            <a:endParaRPr lang="ko-KR" altLang="en-US" sz="2400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>
          <a:xfrm>
            <a:off x="179512" y="548680"/>
            <a:ext cx="4316288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ko-KR" sz="6000" dirty="0" smtClean="0"/>
              <a:t>Unit 49  </a:t>
            </a:r>
            <a:r>
              <a:rPr lang="ko-KR" altLang="en-US" sz="6000" dirty="0" smtClean="0"/>
              <a:t>수동태 </a:t>
            </a:r>
            <a:endParaRPr lang="en-US" altLang="ko-KR" sz="6000" dirty="0" smtClean="0"/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en-US" altLang="ko-KR" sz="6000" dirty="0" smtClean="0"/>
              <a:t> Pattern Drill</a:t>
            </a:r>
          </a:p>
          <a:p>
            <a:pPr marL="0" indent="0">
              <a:buNone/>
            </a:pPr>
            <a:r>
              <a:rPr lang="ko-KR" alt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능동태  </a:t>
            </a:r>
            <a:r>
              <a:rPr lang="en-US" altLang="ko-K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+   V +    O</a:t>
            </a:r>
          </a:p>
          <a:p>
            <a:pPr marL="0" indent="0">
              <a:buNone/>
            </a:pPr>
            <a:r>
              <a:rPr lang="en-US" altLang="ko-K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</a:t>
            </a:r>
            <a:r>
              <a:rPr lang="ko-KR" alt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 </a:t>
            </a:r>
            <a:r>
              <a:rPr lang="en-US" altLang="ko-K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ko-KR" alt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하다    </a:t>
            </a:r>
            <a:r>
              <a:rPr lang="en-US" altLang="ko-K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ko-KR" alt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</a:t>
            </a:r>
            <a:endParaRPr lang="en-US" altLang="ko-KR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ko-KR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수동태 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S(</a:t>
            </a: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O)  + be +</a:t>
            </a:r>
            <a:r>
              <a:rPr lang="en-US" altLang="ko-KR" sz="6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p.p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(by + </a:t>
            </a: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S) </a:t>
            </a:r>
          </a:p>
          <a:p>
            <a:pPr marL="0" indent="0">
              <a:buNone/>
            </a:pPr>
            <a:r>
              <a:rPr lang="en-US" altLang="ko-KR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</a:t>
            </a: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          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되다       </a:t>
            </a:r>
            <a:r>
              <a:rPr lang="en-US" altLang="ko-KR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ko-KR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의해</a:t>
            </a:r>
            <a:endParaRPr lang="en-US" altLang="ko-KR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Ex 1)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ko-KR" altLang="en-US" sz="6000" dirty="0" smtClean="0"/>
              <a:t>능</a:t>
            </a:r>
            <a:r>
              <a:rPr lang="en-US" altLang="ko-KR" sz="6000" dirty="0" smtClean="0"/>
              <a:t>)   </a:t>
            </a:r>
            <a:r>
              <a:rPr lang="en-US" altLang="ko-KR" sz="6000" b="1" dirty="0" smtClean="0">
                <a:solidFill>
                  <a:srgbClr val="0070C0"/>
                </a:solidFill>
              </a:rPr>
              <a:t>Ms. Hwang </a:t>
            </a:r>
            <a:r>
              <a:rPr lang="en-US" altLang="ko-KR" sz="6000" b="1" u="sng" smtClean="0">
                <a:solidFill>
                  <a:srgbClr val="00B050"/>
                </a:solidFill>
              </a:rPr>
              <a:t>loves</a:t>
            </a:r>
            <a:r>
              <a:rPr lang="en-US" altLang="ko-KR" sz="6000" smtClean="0"/>
              <a:t>  </a:t>
            </a:r>
            <a:r>
              <a:rPr lang="en-US" altLang="ko-KR" sz="6000" b="1" smtClean="0">
                <a:solidFill>
                  <a:srgbClr val="C00000"/>
                </a:solidFill>
              </a:rPr>
              <a:t>us</a:t>
            </a:r>
            <a:r>
              <a:rPr lang="en-US" altLang="ko-KR" sz="6000" dirty="0" smtClean="0"/>
              <a:t>.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ko-KR" altLang="en-US" sz="6000" dirty="0" smtClean="0"/>
              <a:t>수</a:t>
            </a:r>
            <a:r>
              <a:rPr lang="en-US" altLang="ko-KR" sz="6000" dirty="0" smtClean="0"/>
              <a:t>)   </a:t>
            </a:r>
            <a:r>
              <a:rPr lang="en-US" altLang="ko-KR" sz="6000" b="1" dirty="0" smtClean="0">
                <a:solidFill>
                  <a:srgbClr val="C00000"/>
                </a:solidFill>
              </a:rPr>
              <a:t>We</a:t>
            </a:r>
            <a:r>
              <a:rPr lang="en-US" altLang="ko-KR" sz="6000" dirty="0" smtClean="0"/>
              <a:t>  </a:t>
            </a:r>
            <a:r>
              <a:rPr lang="en-US" altLang="ko-KR" sz="6000" b="1" u="sng" dirty="0" smtClean="0">
                <a:solidFill>
                  <a:srgbClr val="00B050"/>
                </a:solidFill>
              </a:rPr>
              <a:t>are loved  </a:t>
            </a:r>
            <a:r>
              <a:rPr lang="en-US" altLang="ko-KR" sz="6000" b="1" dirty="0" smtClean="0">
                <a:solidFill>
                  <a:srgbClr val="0070C0"/>
                </a:solidFill>
              </a:rPr>
              <a:t>by Ms. Hwang.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Ex 2)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en-US" altLang="ko-KR" sz="6000" dirty="0" smtClean="0"/>
              <a:t> </a:t>
            </a:r>
            <a:r>
              <a:rPr lang="ko-KR" altLang="en-US" sz="6000" dirty="0" smtClean="0"/>
              <a:t>능</a:t>
            </a:r>
            <a:r>
              <a:rPr lang="en-US" altLang="ko-KR" sz="6000" dirty="0" smtClean="0"/>
              <a:t>)  Jim </a:t>
            </a:r>
            <a:r>
              <a:rPr lang="en-US" altLang="ko-KR" sz="6000" u="sng" dirty="0" smtClean="0"/>
              <a:t>made</a:t>
            </a:r>
            <a:r>
              <a:rPr lang="en-US" altLang="ko-KR" sz="6000" dirty="0" smtClean="0"/>
              <a:t> the same mistake.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en-US" altLang="ko-KR" sz="6000" dirty="0" smtClean="0"/>
              <a:t> </a:t>
            </a:r>
            <a:r>
              <a:rPr lang="ko-KR" altLang="en-US" sz="6000" dirty="0" smtClean="0"/>
              <a:t>수</a:t>
            </a:r>
            <a:r>
              <a:rPr lang="en-US" altLang="ko-KR" sz="6000" dirty="0" smtClean="0"/>
              <a:t>)  The same mistake </a:t>
            </a:r>
            <a:r>
              <a:rPr lang="en-US" altLang="ko-KR" sz="6000" u="sng" dirty="0" smtClean="0"/>
              <a:t>was made </a:t>
            </a:r>
            <a:r>
              <a:rPr lang="en-US" altLang="ko-KR" sz="6000" dirty="0" smtClean="0"/>
              <a:t>by Jim.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ko-KR" altLang="en-US" sz="6000" dirty="0" smtClean="0"/>
              <a:t>수</a:t>
            </a:r>
            <a:r>
              <a:rPr lang="en-US" altLang="ko-KR" sz="6000" dirty="0" smtClean="0"/>
              <a:t>/ </a:t>
            </a:r>
            <a:r>
              <a:rPr lang="ko-KR" altLang="en-US" sz="6000" dirty="0" smtClean="0"/>
              <a:t>의</a:t>
            </a:r>
            <a:r>
              <a:rPr lang="en-US" altLang="ko-KR" sz="6000" dirty="0" smtClean="0"/>
              <a:t>)  </a:t>
            </a:r>
            <a:r>
              <a:rPr lang="en-US" altLang="ko-KR" sz="6000" u="sng" dirty="0" smtClean="0"/>
              <a:t>Was </a:t>
            </a:r>
            <a:r>
              <a:rPr lang="en-US" altLang="ko-KR" sz="6000" dirty="0" smtClean="0"/>
              <a:t>the same mistake </a:t>
            </a:r>
            <a:r>
              <a:rPr lang="en-US" altLang="ko-KR" sz="6000" u="sng" dirty="0" smtClean="0"/>
              <a:t>made</a:t>
            </a:r>
            <a:r>
              <a:rPr lang="en-US" altLang="ko-KR" sz="6000" dirty="0" smtClean="0"/>
              <a:t> by Jim?</a:t>
            </a:r>
          </a:p>
          <a:p>
            <a:pPr marL="0" indent="0">
              <a:buNone/>
            </a:pPr>
            <a:r>
              <a:rPr lang="en-US" altLang="ko-KR" sz="6000" dirty="0"/>
              <a:t> </a:t>
            </a:r>
            <a:r>
              <a:rPr lang="ko-KR" altLang="en-US" sz="6000" dirty="0" smtClean="0"/>
              <a:t>수</a:t>
            </a:r>
            <a:r>
              <a:rPr lang="en-US" altLang="ko-KR" sz="6000" dirty="0" smtClean="0"/>
              <a:t>/ </a:t>
            </a:r>
            <a:r>
              <a:rPr lang="ko-KR" altLang="en-US" sz="6000" dirty="0" smtClean="0"/>
              <a:t>부</a:t>
            </a:r>
            <a:r>
              <a:rPr lang="en-US" altLang="ko-KR" sz="6000" dirty="0" smtClean="0"/>
              <a:t>)  The same mistake </a:t>
            </a:r>
            <a:r>
              <a:rPr lang="en-US" altLang="ko-KR" sz="6000" u="sng" dirty="0" smtClean="0"/>
              <a:t>wasn’t made </a:t>
            </a:r>
            <a:r>
              <a:rPr lang="en-US" altLang="ko-KR" sz="6000" dirty="0" smtClean="0"/>
              <a:t>by Jim.</a:t>
            </a:r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Step 1  </a:t>
            </a:r>
            <a:r>
              <a:rPr lang="ko-KR" altLang="en-US" sz="6000" dirty="0" smtClean="0"/>
              <a:t>능동태 목적어를 주어로</a:t>
            </a: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Step 2  </a:t>
            </a:r>
            <a:r>
              <a:rPr lang="ko-KR" altLang="en-US" sz="6000" dirty="0" smtClean="0"/>
              <a:t>동사는 </a:t>
            </a:r>
            <a:r>
              <a:rPr lang="en-US" altLang="ko-KR" sz="6000" dirty="0" smtClean="0"/>
              <a:t>be +</a:t>
            </a:r>
            <a:r>
              <a:rPr lang="en-US" altLang="ko-KR" sz="6000" dirty="0" err="1" smtClean="0"/>
              <a:t>p.p</a:t>
            </a:r>
            <a:r>
              <a:rPr lang="en-US" altLang="ko-KR" sz="6000" dirty="0" smtClean="0"/>
              <a:t> </a:t>
            </a:r>
            <a:r>
              <a:rPr lang="ko-KR" altLang="en-US" sz="6000" dirty="0" smtClean="0"/>
              <a:t>형태로</a:t>
            </a: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            ! Be </a:t>
            </a:r>
            <a:r>
              <a:rPr lang="ko-KR" altLang="en-US" sz="6000" dirty="0" smtClean="0"/>
              <a:t>동사는 시제 일치 </a:t>
            </a: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Step 3  </a:t>
            </a:r>
            <a:r>
              <a:rPr lang="ko-KR" altLang="en-US" sz="6000" dirty="0" smtClean="0"/>
              <a:t>능동태 주어는 </a:t>
            </a:r>
            <a:r>
              <a:rPr lang="en-US" altLang="ko-KR" sz="6000" dirty="0" smtClean="0"/>
              <a:t>by + </a:t>
            </a:r>
            <a:r>
              <a:rPr lang="ko-KR" altLang="en-US" sz="6000" dirty="0" smtClean="0"/>
              <a:t>목적격</a:t>
            </a: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             by +</a:t>
            </a:r>
            <a:r>
              <a:rPr lang="ko-KR" altLang="en-US" sz="6000" dirty="0" smtClean="0"/>
              <a:t>목적격은 생략 가능</a:t>
            </a:r>
            <a:endParaRPr lang="en-US" altLang="ko-KR" sz="6000" dirty="0" smtClean="0"/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endParaRPr lang="en-US" altLang="ko-KR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16288" cy="61926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ko-KR" sz="6000" dirty="0" smtClean="0">
                <a:sym typeface="Wingdings" panose="05000000000000000000" pitchFamily="2" charset="2"/>
              </a:rPr>
              <a:t> Vocabulary Check Up</a:t>
            </a: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 1. </a:t>
            </a:r>
            <a:r>
              <a:rPr lang="ko-KR" altLang="en-US" sz="6000" dirty="0" smtClean="0"/>
              <a:t>작가  </a:t>
            </a:r>
            <a:r>
              <a:rPr lang="en-US" altLang="ko-KR" sz="6000" dirty="0" smtClean="0"/>
              <a:t>a                     2. </a:t>
            </a:r>
            <a:r>
              <a:rPr lang="ko-KR" altLang="en-US" sz="6000" dirty="0" smtClean="0"/>
              <a:t>건축가  </a:t>
            </a:r>
            <a:r>
              <a:rPr lang="en-US" altLang="ko-KR" sz="6000" dirty="0" smtClean="0"/>
              <a:t>a</a:t>
            </a: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 3. </a:t>
            </a:r>
            <a:r>
              <a:rPr lang="ko-KR" altLang="en-US" sz="6000" dirty="0" smtClean="0"/>
              <a:t>화나게 만들다   </a:t>
            </a:r>
            <a:r>
              <a:rPr lang="en-US" altLang="ko-KR" sz="6000" dirty="0" smtClean="0"/>
              <a:t>a       4. </a:t>
            </a:r>
            <a:r>
              <a:rPr lang="ko-KR" altLang="en-US" sz="6000" dirty="0" smtClean="0"/>
              <a:t>노력  </a:t>
            </a:r>
            <a:r>
              <a:rPr lang="en-US" altLang="ko-KR" sz="6000" dirty="0" smtClean="0"/>
              <a:t>e</a:t>
            </a:r>
          </a:p>
          <a:p>
            <a:pPr marL="0" indent="0">
              <a:buNone/>
            </a:pPr>
            <a:endParaRPr lang="en-US" altLang="ko-KR" sz="6000" dirty="0" smtClean="0"/>
          </a:p>
          <a:p>
            <a:pPr>
              <a:buFont typeface="Wingdings"/>
              <a:buChar char="à"/>
            </a:pPr>
            <a:r>
              <a:rPr lang="en-US" altLang="ko-KR" sz="6000" dirty="0" smtClean="0"/>
              <a:t>Practice </a:t>
            </a:r>
          </a:p>
          <a:p>
            <a:pPr marL="0" indent="0">
              <a:buNone/>
            </a:pPr>
            <a:r>
              <a:rPr lang="en-US" altLang="ko-KR" sz="6000" dirty="0" smtClean="0"/>
              <a:t>1.  My father built the house.</a:t>
            </a:r>
          </a:p>
          <a:p>
            <a:pPr marL="0" indent="0">
              <a:buNone/>
            </a:pPr>
            <a:endParaRPr lang="en-US" altLang="ko-KR" sz="6800" dirty="0" smtClean="0"/>
          </a:p>
          <a:p>
            <a:pPr marL="0" indent="0">
              <a:buNone/>
            </a:pPr>
            <a:r>
              <a:rPr lang="en-US" altLang="ko-KR" sz="6000" dirty="0" smtClean="0"/>
              <a:t>2.  The chef cooked the steak.</a:t>
            </a:r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3. A famous author wrote the book.</a:t>
            </a:r>
          </a:p>
          <a:p>
            <a:pPr marL="0" indent="0">
              <a:buNone/>
            </a:pP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4. My architect  designed  the office.</a:t>
            </a:r>
          </a:p>
          <a:p>
            <a:pPr marL="1143000" indent="-1143000">
              <a:buAutoNum type="arabicPeriod" startAt="4"/>
            </a:pPr>
            <a:endParaRPr lang="en-US" altLang="ko-KR" sz="6000" dirty="0" smtClean="0"/>
          </a:p>
          <a:p>
            <a:pPr marL="0" indent="0">
              <a:buNone/>
            </a:pPr>
            <a:r>
              <a:rPr lang="en-US" altLang="ko-KR" sz="6000" dirty="0" smtClean="0"/>
              <a:t>5. My girl friend  made the sweater.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6. My sister annoyed me.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7. A famous painter painted the painting.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8. Your effort finished the show.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9. My favorite songwriter sang the song.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10. Danny  didn’t cook the food. 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0" indent="0">
              <a:buNone/>
            </a:pPr>
            <a:r>
              <a:rPr lang="en-US" altLang="ko-KR" sz="6000" dirty="0" smtClean="0"/>
              <a:t>11. Min fixed  the car.</a:t>
            </a:r>
          </a:p>
          <a:p>
            <a:pPr marL="0" indent="0">
              <a:buNone/>
            </a:pPr>
            <a:endParaRPr lang="en-US" altLang="ko-KR" sz="6000" dirty="0"/>
          </a:p>
          <a:p>
            <a:pPr marL="1143000" indent="-1143000">
              <a:buAutoNum type="arabicPeriod" startAt="4"/>
            </a:pP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76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8640960" cy="6408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dirty="0"/>
              <a:t>More Practice !</a:t>
            </a:r>
          </a:p>
          <a:p>
            <a:pPr marL="0" indent="0">
              <a:buNone/>
            </a:pPr>
            <a:r>
              <a:rPr lang="ko-KR" altLang="en-US" sz="1400" dirty="0"/>
              <a:t>다음 빈칸에 알맞은 것을 고르시오</a:t>
            </a:r>
            <a:r>
              <a:rPr lang="en-US" altLang="ko-KR" sz="1400" dirty="0" smtClean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1.  The </a:t>
            </a:r>
            <a:r>
              <a:rPr lang="en-US" altLang="ko-KR" sz="1400" dirty="0"/>
              <a:t>road (connects </a:t>
            </a:r>
            <a:r>
              <a:rPr lang="en-US" altLang="ko-KR" sz="1400" dirty="0" smtClean="0"/>
              <a:t>/  </a:t>
            </a:r>
            <a:r>
              <a:rPr lang="en-US" altLang="ko-KR" sz="1400" dirty="0"/>
              <a:t>is connected ) the </a:t>
            </a:r>
            <a:r>
              <a:rPr lang="en-US" altLang="ko-KR" sz="1400" dirty="0" smtClean="0"/>
              <a:t>  two </a:t>
            </a:r>
            <a:r>
              <a:rPr lang="en-US" altLang="ko-KR" sz="1400" dirty="0"/>
              <a:t>cities.</a:t>
            </a:r>
          </a:p>
          <a:p>
            <a:pPr marL="514350" indent="-514350">
              <a:buAutoNum type="arabicPeriod"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2. This  road ( connects / </a:t>
            </a:r>
            <a:r>
              <a:rPr lang="en-US" altLang="ko-KR" sz="1400" dirty="0" smtClean="0"/>
              <a:t> is </a:t>
            </a:r>
            <a:r>
              <a:rPr lang="en-US" altLang="ko-KR" sz="1400" dirty="0"/>
              <a:t>connected </a:t>
            </a:r>
            <a:r>
              <a:rPr lang="en-US" altLang="ko-KR" sz="1400" dirty="0" smtClean="0"/>
              <a:t>)   </a:t>
            </a:r>
            <a:r>
              <a:rPr lang="en-US" altLang="ko-KR" sz="1400" dirty="0"/>
              <a:t>to my home town</a:t>
            </a:r>
            <a:r>
              <a:rPr lang="en-US" altLang="ko-KR" sz="1400" dirty="0" smtClean="0"/>
              <a:t>.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/>
              <a:t>3. The boy (took </a:t>
            </a:r>
            <a:r>
              <a:rPr lang="en-US" altLang="ko-KR" sz="1400" dirty="0" smtClean="0"/>
              <a:t>/  </a:t>
            </a:r>
            <a:r>
              <a:rPr lang="en-US" altLang="ko-KR" sz="1400" dirty="0"/>
              <a:t>was taken ) his dog  to </a:t>
            </a:r>
            <a:r>
              <a:rPr lang="en-US" altLang="ko-KR" sz="1400" dirty="0" smtClean="0"/>
              <a:t>the  </a:t>
            </a:r>
            <a:r>
              <a:rPr lang="en-US" altLang="ko-KR" sz="1400" dirty="0"/>
              <a:t>hospital.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4. The boy we met at the parade ( took </a:t>
            </a:r>
            <a:r>
              <a:rPr lang="en-US" altLang="ko-KR" sz="1400" dirty="0" smtClean="0"/>
              <a:t>/  </a:t>
            </a:r>
            <a:r>
              <a:rPr lang="en-US" altLang="ko-KR" sz="1400" dirty="0"/>
              <a:t>was taken) to the hospital. 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5. This application form should (fill / be filled </a:t>
            </a:r>
            <a:r>
              <a:rPr lang="en-US" altLang="ko-KR" sz="1400" dirty="0" smtClean="0"/>
              <a:t>) out </a:t>
            </a:r>
            <a:r>
              <a:rPr lang="en-US" altLang="ko-KR" sz="1400" dirty="0"/>
              <a:t>completely.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6. Every candidate will (interview </a:t>
            </a:r>
            <a:r>
              <a:rPr lang="en-US" altLang="ko-KR" sz="1400" dirty="0" smtClean="0"/>
              <a:t>/ be </a:t>
            </a:r>
            <a:r>
              <a:rPr lang="en-US" altLang="ko-KR" sz="1400" dirty="0"/>
              <a:t>interviewed</a:t>
            </a:r>
            <a:r>
              <a:rPr lang="en-US" altLang="ko-KR" sz="1400" dirty="0" smtClean="0"/>
              <a:t>)  </a:t>
            </a:r>
            <a:r>
              <a:rPr lang="en-US" altLang="ko-KR" sz="1400" dirty="0"/>
              <a:t>by the head of the HR </a:t>
            </a:r>
            <a:r>
              <a:rPr lang="en-US" altLang="ko-KR" sz="1400" dirty="0" smtClean="0"/>
              <a:t> department</a:t>
            </a:r>
            <a:r>
              <a:rPr lang="en-US" altLang="ko-KR" sz="1400" dirty="0"/>
              <a:t>. 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7</a:t>
            </a:r>
            <a:r>
              <a:rPr lang="en-US" altLang="ko-KR" sz="1400" dirty="0"/>
              <a:t>. Incentive plans should ( </a:t>
            </a:r>
            <a:r>
              <a:rPr lang="en-US" altLang="ko-KR" sz="1400" dirty="0" smtClean="0"/>
              <a:t>motivate /  be </a:t>
            </a:r>
            <a:r>
              <a:rPr lang="en-US" altLang="ko-KR" sz="1400" dirty="0"/>
              <a:t>motivated</a:t>
            </a:r>
            <a:r>
              <a:rPr lang="en-US" altLang="ko-KR" sz="1400" dirty="0" smtClean="0"/>
              <a:t>) employees </a:t>
            </a:r>
            <a:r>
              <a:rPr lang="en-US" altLang="ko-KR" sz="1400" dirty="0"/>
              <a:t>to perform at a higher </a:t>
            </a:r>
            <a:r>
              <a:rPr lang="en-US" altLang="ko-KR" sz="1400" dirty="0" smtClean="0"/>
              <a:t>level.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8. </a:t>
            </a:r>
            <a:r>
              <a:rPr lang="en-US" altLang="ko-KR" sz="1400" dirty="0"/>
              <a:t>The audience (disappointed </a:t>
            </a:r>
            <a:r>
              <a:rPr lang="en-US" altLang="ko-KR" sz="1400" dirty="0" smtClean="0"/>
              <a:t> /  </a:t>
            </a:r>
            <a:r>
              <a:rPr lang="en-US" altLang="ko-KR" sz="1400" dirty="0"/>
              <a:t>was disappointed </a:t>
            </a:r>
            <a:r>
              <a:rPr lang="en-US" altLang="ko-KR" sz="1400" dirty="0" smtClean="0"/>
              <a:t>)  </a:t>
            </a:r>
            <a:r>
              <a:rPr lang="en-US" altLang="ko-KR" sz="1400" dirty="0"/>
              <a:t>by the dull performance.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9</a:t>
            </a:r>
            <a:r>
              <a:rPr lang="en-US" altLang="ko-KR" sz="1400" dirty="0" smtClean="0"/>
              <a:t>. The </a:t>
            </a:r>
            <a:r>
              <a:rPr lang="en-US" altLang="ko-KR" sz="1400" dirty="0"/>
              <a:t>trip itinerary  (</a:t>
            </a:r>
            <a:r>
              <a:rPr lang="en-US" altLang="ko-KR" sz="1400" dirty="0" smtClean="0"/>
              <a:t>attaches  </a:t>
            </a:r>
            <a:r>
              <a:rPr lang="en-US" altLang="ko-KR" sz="1400" dirty="0"/>
              <a:t>/ is attached)  to 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this email. </a:t>
            </a:r>
            <a:endParaRPr lang="ko-KR" altLang="en-US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5474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79512" y="116632"/>
            <a:ext cx="4316288" cy="65527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ko-KR" sz="2900" dirty="0" smtClean="0"/>
              <a:t>  Unit 50  </a:t>
            </a:r>
            <a:r>
              <a:rPr lang="ko-KR" altLang="en-US" sz="2900" dirty="0" smtClean="0"/>
              <a:t>과거 완료   </a:t>
            </a:r>
            <a:r>
              <a:rPr lang="en-US" altLang="ko-KR" sz="2900" dirty="0" smtClean="0"/>
              <a:t> Pattern Drill     Had + </a:t>
            </a:r>
            <a:r>
              <a:rPr lang="en-US" altLang="ko-KR" sz="2900" dirty="0" err="1" smtClean="0"/>
              <a:t>p.p</a:t>
            </a: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 smtClean="0"/>
              <a:t> </a:t>
            </a:r>
          </a:p>
          <a:p>
            <a:pPr marL="0" indent="0">
              <a:buNone/>
            </a:pPr>
            <a:r>
              <a:rPr lang="en-US" altLang="ko-KR" sz="2900" dirty="0" smtClean="0"/>
              <a:t>A</a:t>
            </a:r>
            <a:r>
              <a:rPr lang="en-US" altLang="ko-K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S  + had +p . p   ~  until </a:t>
            </a:r>
            <a:r>
              <a:rPr lang="ko-KR" altLang="en-US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 시간 </a:t>
            </a:r>
            <a:endParaRPr lang="en-US" altLang="ko-KR" sz="2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ko-KR" sz="2900" dirty="0" smtClean="0"/>
              <a:t>     S</a:t>
            </a:r>
            <a:r>
              <a:rPr lang="ko-KR" altLang="en-US" sz="2900" dirty="0" smtClean="0"/>
              <a:t>가</a:t>
            </a:r>
            <a:r>
              <a:rPr lang="en-US" altLang="ko-KR" sz="2900" dirty="0" smtClean="0"/>
              <a:t>   </a:t>
            </a:r>
            <a:r>
              <a:rPr lang="ko-KR" altLang="en-US" sz="2900" dirty="0" smtClean="0"/>
              <a:t>했다             </a:t>
            </a:r>
            <a:r>
              <a:rPr lang="en-US" altLang="ko-KR" sz="2900" dirty="0" smtClean="0"/>
              <a:t>~</a:t>
            </a:r>
            <a:r>
              <a:rPr lang="ko-KR" altLang="en-US" sz="2900" dirty="0" smtClean="0"/>
              <a:t>까지는 </a:t>
            </a: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 smtClean="0"/>
              <a:t> Ex)  I had played tennis  until last year</a:t>
            </a:r>
          </a:p>
          <a:p>
            <a:pPr marL="0" indent="0">
              <a:buNone/>
            </a:pP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 smtClean="0"/>
              <a:t>B.   </a:t>
            </a:r>
            <a:r>
              <a:rPr lang="en-US" altLang="ko-KR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 + </a:t>
            </a:r>
            <a:r>
              <a:rPr lang="en-US" altLang="ko-KR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+(just/ already) </a:t>
            </a:r>
            <a:r>
              <a:rPr lang="en-US" altLang="ko-KR" sz="2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p.p</a:t>
            </a:r>
            <a:r>
              <a:rPr lang="en-US" altLang="ko-KR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pPr marL="0" indent="0">
              <a:buNone/>
            </a:pPr>
            <a:r>
              <a:rPr lang="en-US" altLang="ko-KR" sz="2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ko-KR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altLang="ko-KR" sz="2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S2 + </a:t>
            </a:r>
            <a:r>
              <a:rPr lang="ko-KR" altLang="en-US" sz="2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과거 동사 </a:t>
            </a:r>
            <a:r>
              <a:rPr lang="en-US" altLang="ko-KR" sz="2900" dirty="0" smtClean="0"/>
              <a:t>~</a:t>
            </a:r>
          </a:p>
          <a:p>
            <a:pPr marL="0" indent="0">
              <a:buNone/>
            </a:pPr>
            <a:r>
              <a:rPr lang="en-US" altLang="ko-KR" sz="2900" dirty="0" smtClean="0"/>
              <a:t>      S1</a:t>
            </a:r>
            <a:r>
              <a:rPr lang="ko-KR" altLang="en-US" sz="2900" dirty="0" smtClean="0"/>
              <a:t>가</a:t>
            </a:r>
            <a:r>
              <a:rPr lang="en-US" altLang="ko-KR" sz="2900" dirty="0" smtClean="0"/>
              <a:t> (</a:t>
            </a:r>
            <a:r>
              <a:rPr lang="ko-KR" altLang="en-US" sz="2900" dirty="0" smtClean="0"/>
              <a:t>이미</a:t>
            </a:r>
            <a:r>
              <a:rPr lang="en-US" altLang="ko-KR" sz="2900" dirty="0" smtClean="0"/>
              <a:t>) </a:t>
            </a:r>
            <a:r>
              <a:rPr lang="ko-KR" altLang="en-US" sz="2900" dirty="0" smtClean="0"/>
              <a:t>했다 </a:t>
            </a:r>
            <a:r>
              <a:rPr lang="en-US" altLang="ko-KR" sz="2900" dirty="0" smtClean="0"/>
              <a:t>~ </a:t>
            </a:r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 </a:t>
            </a:r>
            <a:r>
              <a:rPr lang="ko-KR" altLang="en-US" sz="2900" dirty="0" smtClean="0"/>
              <a:t> 때 </a:t>
            </a:r>
            <a:r>
              <a:rPr lang="en-US" altLang="ko-KR" sz="2900" dirty="0" smtClean="0"/>
              <a:t>/  S2</a:t>
            </a:r>
            <a:r>
              <a:rPr lang="ko-KR" altLang="en-US" sz="2900" dirty="0" smtClean="0"/>
              <a:t>가</a:t>
            </a:r>
            <a:r>
              <a:rPr lang="en-US" altLang="ko-KR" sz="2900" dirty="0" smtClean="0"/>
              <a:t>  </a:t>
            </a:r>
            <a:r>
              <a:rPr lang="ko-KR" altLang="en-US" sz="2900" dirty="0" smtClean="0"/>
              <a:t>했다 </a:t>
            </a:r>
            <a:r>
              <a:rPr lang="en-US" altLang="ko-KR" sz="2900" dirty="0" smtClean="0"/>
              <a:t>~</a:t>
            </a:r>
          </a:p>
          <a:p>
            <a:pPr marL="0" indent="0">
              <a:buNone/>
            </a:pPr>
            <a:endParaRPr lang="en-US" altLang="ko-KR" sz="2900" dirty="0"/>
          </a:p>
          <a:p>
            <a:pPr marL="0" indent="0">
              <a:buNone/>
            </a:pPr>
            <a:r>
              <a:rPr lang="en-US" altLang="ko-KR" sz="2900" dirty="0" smtClean="0"/>
              <a:t>Ex)  The plane </a:t>
            </a:r>
            <a:r>
              <a:rPr lang="en-US" altLang="ko-K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left</a:t>
            </a:r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  </a:t>
            </a:r>
            <a:r>
              <a:rPr lang="en-US" altLang="ko-KR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altLang="ko-KR" sz="2900" dirty="0" smtClean="0"/>
              <a:t> I </a:t>
            </a:r>
            <a:r>
              <a:rPr lang="en-US" altLang="ko-KR" sz="2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</a:t>
            </a:r>
            <a:r>
              <a:rPr lang="en-US" altLang="ko-KR" sz="2900" dirty="0" smtClean="0"/>
              <a:t> to the airport. </a:t>
            </a:r>
            <a:r>
              <a:rPr lang="ko-KR" altLang="en-US" sz="2900" dirty="0" smtClean="0"/>
              <a:t> </a:t>
            </a: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  </a:t>
            </a:r>
            <a:r>
              <a:rPr lang="ko-KR" altLang="en-US" sz="2900" dirty="0" smtClean="0"/>
              <a:t>비행기는 </a:t>
            </a:r>
            <a:r>
              <a:rPr lang="en-US" altLang="ko-KR" sz="2900" dirty="0" smtClean="0"/>
              <a:t>/ (</a:t>
            </a:r>
            <a:r>
              <a:rPr lang="ko-KR" altLang="en-US" sz="2900" dirty="0" smtClean="0"/>
              <a:t>이미</a:t>
            </a:r>
            <a:r>
              <a:rPr lang="en-US" altLang="ko-KR" sz="2900" dirty="0" smtClean="0"/>
              <a:t>) </a:t>
            </a:r>
            <a:r>
              <a:rPr lang="ko-KR" altLang="en-US" sz="2900" dirty="0" smtClean="0"/>
              <a:t>떠났다 </a:t>
            </a:r>
            <a:r>
              <a:rPr lang="en-US" altLang="ko-KR" sz="2900" dirty="0" smtClean="0"/>
              <a:t>.</a:t>
            </a:r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 </a:t>
            </a:r>
            <a:r>
              <a:rPr lang="ko-KR" altLang="en-US" sz="2900" dirty="0" smtClean="0"/>
              <a:t>때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내가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도착했다 </a:t>
            </a:r>
            <a:r>
              <a:rPr lang="en-US" altLang="ko-KR" sz="2900" dirty="0" smtClean="0"/>
              <a:t>/  </a:t>
            </a:r>
            <a:r>
              <a:rPr lang="ko-KR" altLang="en-US" sz="2900" dirty="0" smtClean="0"/>
              <a:t>공항에</a:t>
            </a:r>
            <a:r>
              <a:rPr lang="en-US" altLang="ko-KR" sz="2900" dirty="0" smtClean="0"/>
              <a:t>.</a:t>
            </a:r>
          </a:p>
          <a:p>
            <a:pPr marL="0" indent="0">
              <a:buNone/>
            </a:pP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 smtClean="0">
                <a:sym typeface="Wingdings" panose="05000000000000000000" pitchFamily="2" charset="2"/>
              </a:rPr>
              <a:t></a:t>
            </a:r>
            <a:r>
              <a:rPr lang="en-US" altLang="ko-KR" sz="2900" dirty="0" smtClean="0"/>
              <a:t>Practice </a:t>
            </a:r>
          </a:p>
          <a:p>
            <a:pPr marL="0" indent="0">
              <a:buNone/>
            </a:pPr>
            <a:r>
              <a:rPr lang="en-US" altLang="ko-KR" sz="2900" dirty="0" smtClean="0"/>
              <a:t>1. They ________________________ home</a:t>
            </a:r>
          </a:p>
          <a:p>
            <a:pPr marL="0" indent="0">
              <a:buNone/>
            </a:pPr>
            <a:r>
              <a:rPr lang="en-US" altLang="ko-KR" sz="2900" dirty="0" smtClean="0"/>
              <a:t>   when  I ______________________them. </a:t>
            </a:r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                               (go/ call)</a:t>
            </a:r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</a:t>
            </a:r>
            <a:r>
              <a:rPr lang="ko-KR" altLang="en-US" sz="2900" dirty="0" smtClean="0"/>
              <a:t>그들은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갔다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집에 </a:t>
            </a:r>
            <a:endParaRPr lang="en-US" altLang="ko-KR" sz="2900" dirty="0" smtClean="0"/>
          </a:p>
          <a:p>
            <a:pPr marL="0" indent="0"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 </a:t>
            </a:r>
            <a:r>
              <a:rPr lang="ko-KR" altLang="en-US" sz="2900" dirty="0" smtClean="0"/>
              <a:t>때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내가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전화했다 </a:t>
            </a:r>
            <a:r>
              <a:rPr lang="en-US" altLang="ko-KR" sz="2900" dirty="0" smtClean="0"/>
              <a:t>/ </a:t>
            </a:r>
            <a:r>
              <a:rPr lang="ko-KR" altLang="en-US" sz="2900" dirty="0" smtClean="0"/>
              <a:t>그들에게</a:t>
            </a:r>
            <a:r>
              <a:rPr lang="en-US" altLang="ko-KR" sz="2900" dirty="0" smtClean="0"/>
              <a:t>.</a:t>
            </a:r>
          </a:p>
          <a:p>
            <a:pPr marL="0" indent="0">
              <a:buNone/>
            </a:pPr>
            <a:endParaRPr lang="en-US" altLang="ko-KR" sz="2900" dirty="0"/>
          </a:p>
          <a:p>
            <a:pPr marL="0" indent="0">
              <a:buNone/>
            </a:pPr>
            <a:r>
              <a:rPr lang="en-US" altLang="ko-KR" sz="2900" dirty="0"/>
              <a:t>2. The bird  ____________ already ________________</a:t>
            </a:r>
          </a:p>
          <a:p>
            <a:pPr marL="0" indent="0">
              <a:buNone/>
            </a:pPr>
            <a:r>
              <a:rPr lang="en-US" altLang="ko-KR" sz="2900" dirty="0"/>
              <a:t>   when I ____________________ to find it.</a:t>
            </a:r>
          </a:p>
          <a:p>
            <a:pPr marL="0" indent="0">
              <a:buNone/>
            </a:pPr>
            <a:r>
              <a:rPr lang="en-US" altLang="ko-KR" sz="2900" dirty="0"/>
              <a:t>                                 ( disappear / try)</a:t>
            </a:r>
          </a:p>
          <a:p>
            <a:pPr marL="0" indent="0">
              <a:buNone/>
            </a:pPr>
            <a:r>
              <a:rPr lang="en-US" altLang="ko-KR" sz="2900" dirty="0"/>
              <a:t>    </a:t>
            </a:r>
            <a:r>
              <a:rPr lang="ko-KR" altLang="en-US" sz="2900" dirty="0"/>
              <a:t>새는 </a:t>
            </a:r>
            <a:r>
              <a:rPr lang="en-US" altLang="ko-KR" sz="2900" dirty="0"/>
              <a:t>/ </a:t>
            </a:r>
            <a:r>
              <a:rPr lang="ko-KR" altLang="en-US" sz="2900" dirty="0"/>
              <a:t>이미 </a:t>
            </a:r>
            <a:r>
              <a:rPr lang="en-US" altLang="ko-KR" sz="2900" dirty="0"/>
              <a:t>/ </a:t>
            </a:r>
            <a:r>
              <a:rPr lang="ko-KR" altLang="en-US" sz="2900" dirty="0"/>
              <a:t>사라졌다</a:t>
            </a:r>
            <a:endParaRPr lang="en-US" altLang="ko-KR" sz="2900" dirty="0"/>
          </a:p>
          <a:p>
            <a:pPr marL="0" indent="0">
              <a:buNone/>
            </a:pPr>
            <a:r>
              <a:rPr lang="en-US" altLang="ko-KR" sz="2900" dirty="0"/>
              <a:t>    </a:t>
            </a:r>
            <a:r>
              <a:rPr lang="ko-KR" altLang="en-US" sz="2900" dirty="0"/>
              <a:t>때 </a:t>
            </a:r>
            <a:r>
              <a:rPr lang="en-US" altLang="ko-KR" sz="2900" dirty="0"/>
              <a:t>/ </a:t>
            </a:r>
            <a:r>
              <a:rPr lang="ko-KR" altLang="en-US" sz="2900" dirty="0"/>
              <a:t>내가 </a:t>
            </a:r>
            <a:r>
              <a:rPr lang="en-US" altLang="ko-KR" sz="2900" dirty="0"/>
              <a:t>/ </a:t>
            </a:r>
            <a:r>
              <a:rPr lang="ko-KR" altLang="en-US" sz="2900" dirty="0"/>
              <a:t>애썼다 </a:t>
            </a:r>
            <a:r>
              <a:rPr lang="en-US" altLang="ko-KR" sz="2900" dirty="0"/>
              <a:t>/ </a:t>
            </a:r>
            <a:r>
              <a:rPr lang="ko-KR" altLang="en-US" sz="2900" dirty="0"/>
              <a:t>찾으려고 </a:t>
            </a:r>
            <a:r>
              <a:rPr lang="en-US" altLang="ko-KR" sz="2900" dirty="0"/>
              <a:t>/ </a:t>
            </a:r>
            <a:r>
              <a:rPr lang="ko-KR" altLang="en-US" sz="2900" dirty="0"/>
              <a:t>그것을</a:t>
            </a:r>
            <a:r>
              <a:rPr lang="en-US" altLang="ko-KR" sz="2900" dirty="0"/>
              <a:t>.</a:t>
            </a:r>
            <a:r>
              <a:rPr lang="en-US" altLang="ko-KR" dirty="0"/>
              <a:t> 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88296" cy="65527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dirty="0" smtClean="0"/>
              <a:t>3. The ship __________ already  __________________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when I  ______________ to the port.   (sail  /  get)</a:t>
            </a:r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배는</a:t>
            </a:r>
            <a:r>
              <a:rPr lang="en-US" altLang="ko-KR" sz="1400" dirty="0" smtClean="0"/>
              <a:t> / </a:t>
            </a:r>
            <a:r>
              <a:rPr lang="ko-KR" altLang="en-US" sz="1400" dirty="0" smtClean="0"/>
              <a:t>이미 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출항했다 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때 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내가 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갔다 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항구로</a:t>
            </a:r>
            <a:r>
              <a:rPr lang="en-US" altLang="ko-KR" sz="1400" dirty="0" smtClean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4.We ___________________________  </a:t>
            </a:r>
            <a:r>
              <a:rPr lang="en-US" altLang="ko-KR" sz="1400" dirty="0"/>
              <a:t>until an  hour ago</a:t>
            </a:r>
            <a:r>
              <a:rPr lang="en-US" altLang="ko-KR" sz="1400" dirty="0" smtClean="0"/>
              <a:t>.</a:t>
            </a:r>
          </a:p>
          <a:p>
            <a:pPr marL="0" indent="0">
              <a:buNone/>
            </a:pPr>
            <a:r>
              <a:rPr lang="en-US" altLang="ko-KR" sz="1400" dirty="0" smtClean="0"/>
              <a:t>                                     (</a:t>
            </a:r>
            <a:r>
              <a:rPr lang="en-US" altLang="ko-KR" sz="1400" dirty="0"/>
              <a:t>sleep)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5 </a:t>
            </a:r>
            <a:r>
              <a:rPr lang="en-US" altLang="ko-KR" sz="1400" dirty="0"/>
              <a:t>They </a:t>
            </a:r>
            <a:r>
              <a:rPr lang="en-US" altLang="ko-KR" sz="1400" dirty="0" smtClean="0"/>
              <a:t>_______________________ </a:t>
            </a:r>
            <a:r>
              <a:rPr lang="en-US" altLang="ko-KR" sz="1400" dirty="0"/>
              <a:t>ballet  </a:t>
            </a:r>
            <a:r>
              <a:rPr lang="en-US" altLang="ko-KR" sz="1400" dirty="0" smtClean="0"/>
              <a:t>until </a:t>
            </a:r>
            <a:r>
              <a:rPr lang="en-US" altLang="ko-KR" sz="1400" dirty="0"/>
              <a:t>last week</a:t>
            </a:r>
            <a:r>
              <a:rPr lang="en-US" altLang="ko-KR" sz="1400" dirty="0" smtClean="0"/>
              <a:t>.</a:t>
            </a:r>
          </a:p>
          <a:p>
            <a:pPr marL="0" indent="0">
              <a:buNone/>
            </a:pPr>
            <a:r>
              <a:rPr lang="en-US" altLang="ko-KR" sz="1400" dirty="0" smtClean="0"/>
              <a:t>                                      (</a:t>
            </a:r>
            <a:r>
              <a:rPr lang="en-US" altLang="ko-KR" sz="1400" dirty="0"/>
              <a:t>practice</a:t>
            </a:r>
            <a:r>
              <a:rPr lang="en-US" altLang="ko-KR" sz="1400" dirty="0" smtClean="0"/>
              <a:t>)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6. </a:t>
            </a:r>
            <a:r>
              <a:rPr lang="en-US" altLang="ko-KR" sz="1400" dirty="0"/>
              <a:t>He ______________ already ______________ his car</a:t>
            </a:r>
          </a:p>
          <a:p>
            <a:pPr marL="0" indent="0">
              <a:buNone/>
            </a:pPr>
            <a:r>
              <a:rPr lang="en-US" altLang="ko-KR" sz="1400" dirty="0"/>
              <a:t>   when I first ___________________ him.</a:t>
            </a:r>
          </a:p>
          <a:p>
            <a:pPr marL="0" indent="0">
              <a:buNone/>
            </a:pPr>
            <a:r>
              <a:rPr lang="en-US" altLang="ko-KR" sz="1400" dirty="0"/>
              <a:t>                              </a:t>
            </a:r>
            <a:r>
              <a:rPr lang="en-US" altLang="ko-KR" sz="1400" dirty="0" smtClean="0"/>
              <a:t>               </a:t>
            </a:r>
            <a:r>
              <a:rPr lang="en-US" altLang="ko-KR" sz="1400" dirty="0"/>
              <a:t>(sell / meet)</a:t>
            </a:r>
          </a:p>
          <a:p>
            <a:pPr marL="0" indent="0">
              <a:buNone/>
            </a:pPr>
            <a:r>
              <a:rPr lang="en-US" altLang="ko-KR" sz="1400" dirty="0"/>
              <a:t>   </a:t>
            </a:r>
            <a:r>
              <a:rPr lang="ko-KR" altLang="en-US" sz="1400" dirty="0"/>
              <a:t>그는 </a:t>
            </a:r>
            <a:r>
              <a:rPr lang="en-US" altLang="ko-KR" sz="1400" dirty="0"/>
              <a:t>/ </a:t>
            </a:r>
            <a:r>
              <a:rPr lang="ko-KR" altLang="en-US" sz="1400" dirty="0"/>
              <a:t>이미 </a:t>
            </a:r>
            <a:r>
              <a:rPr lang="en-US" altLang="ko-KR" sz="1400" dirty="0"/>
              <a:t>/ </a:t>
            </a:r>
            <a:r>
              <a:rPr lang="ko-KR" altLang="en-US" sz="1400" dirty="0"/>
              <a:t>팔았다 </a:t>
            </a:r>
            <a:r>
              <a:rPr lang="en-US" altLang="ko-KR" sz="1400" dirty="0"/>
              <a:t>/ </a:t>
            </a:r>
            <a:r>
              <a:rPr lang="ko-KR" altLang="en-US" sz="1400" dirty="0"/>
              <a:t>그의 </a:t>
            </a:r>
            <a:r>
              <a:rPr lang="ko-KR" altLang="en-US" sz="1400" dirty="0" smtClean="0"/>
              <a:t>차를</a:t>
            </a:r>
            <a:endParaRPr lang="en-US" altLang="ko-KR" sz="14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7. They ___________ </a:t>
            </a:r>
            <a:r>
              <a:rPr lang="en-US" altLang="ko-KR" sz="1400" dirty="0"/>
              <a:t>already </a:t>
            </a:r>
            <a:r>
              <a:rPr lang="en-US" altLang="ko-KR" sz="1400" dirty="0" smtClean="0"/>
              <a:t>___________ </a:t>
            </a:r>
            <a:r>
              <a:rPr lang="en-US" altLang="ko-KR" sz="1400" dirty="0"/>
              <a:t>your </a:t>
            </a:r>
            <a:r>
              <a:rPr lang="en-US" altLang="ko-KR" sz="1400" dirty="0" smtClean="0"/>
              <a:t>proposal</a:t>
            </a:r>
          </a:p>
          <a:p>
            <a:pPr marL="0" indent="0">
              <a:buNone/>
            </a:pPr>
            <a:r>
              <a:rPr lang="en-US" altLang="ko-KR" sz="1400" dirty="0" smtClean="0"/>
              <a:t>   when </a:t>
            </a:r>
            <a:r>
              <a:rPr lang="en-US" altLang="ko-KR" sz="1400" dirty="0"/>
              <a:t>you __________________ in</a:t>
            </a:r>
            <a:r>
              <a:rPr lang="en-US" altLang="ko-KR" sz="1400" dirty="0" smtClean="0"/>
              <a:t>.        </a:t>
            </a:r>
            <a:r>
              <a:rPr lang="en-US" altLang="ko-KR" sz="1400" dirty="0"/>
              <a:t>(see/  walk)</a:t>
            </a:r>
          </a:p>
          <a:p>
            <a:pPr marL="0" indent="0">
              <a:buNone/>
            </a:pPr>
            <a:r>
              <a:rPr lang="en-US" altLang="ko-KR" sz="1400" dirty="0"/>
              <a:t>   </a:t>
            </a:r>
            <a:r>
              <a:rPr lang="ko-KR" altLang="en-US" sz="1400" dirty="0"/>
              <a:t>그들은 </a:t>
            </a:r>
            <a:r>
              <a:rPr lang="en-US" altLang="ko-KR" sz="1400" dirty="0"/>
              <a:t>/ </a:t>
            </a:r>
            <a:r>
              <a:rPr lang="ko-KR" altLang="en-US" sz="1400" dirty="0"/>
              <a:t>이미 </a:t>
            </a:r>
            <a:r>
              <a:rPr lang="en-US" altLang="ko-KR" sz="1400" dirty="0"/>
              <a:t>/ </a:t>
            </a:r>
            <a:r>
              <a:rPr lang="ko-KR" altLang="en-US" sz="1400" dirty="0"/>
              <a:t>봤다 </a:t>
            </a:r>
            <a:r>
              <a:rPr lang="en-US" altLang="ko-KR" sz="1400" dirty="0"/>
              <a:t>/ </a:t>
            </a:r>
            <a:r>
              <a:rPr lang="ko-KR" altLang="en-US" sz="1400" dirty="0"/>
              <a:t>네 제안서를</a:t>
            </a: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    </a:t>
            </a:r>
            <a:r>
              <a:rPr lang="ko-KR" altLang="en-US" sz="1400" dirty="0"/>
              <a:t>때 </a:t>
            </a:r>
            <a:r>
              <a:rPr lang="en-US" altLang="ko-KR" sz="1400" dirty="0"/>
              <a:t>/ </a:t>
            </a:r>
            <a:r>
              <a:rPr lang="ko-KR" altLang="en-US" sz="1400" dirty="0" err="1"/>
              <a:t>니가</a:t>
            </a:r>
            <a:r>
              <a:rPr lang="ko-KR" altLang="en-US" sz="1400" dirty="0"/>
              <a:t> </a:t>
            </a:r>
            <a:r>
              <a:rPr lang="en-US" altLang="ko-KR" sz="1400" dirty="0"/>
              <a:t>/ </a:t>
            </a:r>
            <a:r>
              <a:rPr lang="ko-KR" altLang="en-US" sz="1400" dirty="0"/>
              <a:t>걸어 들어 갔다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8. </a:t>
            </a:r>
            <a:r>
              <a:rPr lang="en-US" altLang="ko-KR" sz="1400" dirty="0"/>
              <a:t>She  </a:t>
            </a:r>
            <a:r>
              <a:rPr lang="en-US" altLang="ko-KR" sz="1400" dirty="0" smtClean="0"/>
              <a:t>__________ </a:t>
            </a:r>
            <a:r>
              <a:rPr lang="en-US" altLang="ko-KR" sz="1400" dirty="0"/>
              <a:t>just </a:t>
            </a:r>
            <a:r>
              <a:rPr lang="en-US" altLang="ko-KR" sz="1400" dirty="0" smtClean="0"/>
              <a:t>____________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love  </a:t>
            </a:r>
            <a:r>
              <a:rPr lang="en-US" altLang="ko-KR" sz="1400" dirty="0"/>
              <a:t>with </a:t>
            </a:r>
            <a:r>
              <a:rPr lang="en-US" altLang="ko-KR" sz="1400" dirty="0" smtClean="0"/>
              <a:t>him</a:t>
            </a:r>
          </a:p>
          <a:p>
            <a:pPr marL="0" indent="0">
              <a:buNone/>
            </a:pPr>
            <a:r>
              <a:rPr lang="en-US" altLang="ko-KR" sz="1400" dirty="0" smtClean="0"/>
              <a:t>  when </a:t>
            </a:r>
            <a:r>
              <a:rPr lang="en-US" altLang="ko-KR" sz="1400" dirty="0"/>
              <a:t>you first _________________ her</a:t>
            </a:r>
            <a:r>
              <a:rPr lang="en-US" altLang="ko-KR" sz="1400" dirty="0" smtClean="0"/>
              <a:t>.     </a:t>
            </a:r>
            <a:r>
              <a:rPr lang="en-US" altLang="ko-KR" sz="1400" dirty="0"/>
              <a:t>(fall  / see)</a:t>
            </a:r>
          </a:p>
          <a:p>
            <a:pPr marL="0" indent="0">
              <a:buNone/>
            </a:pPr>
            <a:r>
              <a:rPr lang="en-US" altLang="ko-KR" sz="1400" dirty="0"/>
              <a:t>   </a:t>
            </a:r>
            <a:r>
              <a:rPr lang="ko-KR" altLang="en-US" sz="1400" dirty="0"/>
              <a:t>그녀는</a:t>
            </a:r>
            <a:r>
              <a:rPr lang="en-US" altLang="ko-KR" sz="1400" dirty="0"/>
              <a:t> / </a:t>
            </a:r>
            <a:r>
              <a:rPr lang="ko-KR" altLang="en-US" sz="1400" dirty="0"/>
              <a:t>방금 </a:t>
            </a:r>
            <a:r>
              <a:rPr lang="en-US" altLang="ko-KR" sz="1400" dirty="0"/>
              <a:t>/ </a:t>
            </a:r>
            <a:r>
              <a:rPr lang="ko-KR" altLang="en-US" sz="1400" dirty="0"/>
              <a:t>빠졌다 </a:t>
            </a:r>
            <a:r>
              <a:rPr lang="en-US" altLang="ko-KR" sz="1400" dirty="0"/>
              <a:t>/ </a:t>
            </a:r>
            <a:r>
              <a:rPr lang="ko-KR" altLang="en-US" sz="1400" dirty="0"/>
              <a:t>사랑에 </a:t>
            </a:r>
            <a:r>
              <a:rPr lang="en-US" altLang="ko-KR" sz="1400" dirty="0"/>
              <a:t>/ </a:t>
            </a:r>
            <a:r>
              <a:rPr lang="ko-KR" altLang="en-US" sz="1400" dirty="0"/>
              <a:t>그와</a:t>
            </a: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/>
              <a:t>    </a:t>
            </a:r>
            <a:r>
              <a:rPr lang="ko-KR" altLang="en-US" sz="1400" dirty="0"/>
              <a:t>때 </a:t>
            </a:r>
            <a:r>
              <a:rPr lang="en-US" altLang="ko-KR" sz="1400" dirty="0"/>
              <a:t>/ </a:t>
            </a:r>
            <a:r>
              <a:rPr lang="ko-KR" altLang="en-US" sz="1400" dirty="0" err="1"/>
              <a:t>니가</a:t>
            </a:r>
            <a:r>
              <a:rPr lang="ko-KR" altLang="en-US" sz="1400" dirty="0"/>
              <a:t> </a:t>
            </a:r>
            <a:r>
              <a:rPr lang="en-US" altLang="ko-KR" sz="1400" dirty="0"/>
              <a:t>/  </a:t>
            </a:r>
            <a:r>
              <a:rPr lang="ko-KR" altLang="en-US" sz="1400" dirty="0"/>
              <a:t>처음 </a:t>
            </a:r>
            <a:r>
              <a:rPr lang="en-US" altLang="ko-KR" sz="1400" dirty="0"/>
              <a:t>/ </a:t>
            </a:r>
            <a:r>
              <a:rPr lang="ko-KR" altLang="en-US" sz="1400" dirty="0"/>
              <a:t>봤다 </a:t>
            </a:r>
            <a:r>
              <a:rPr lang="en-US" altLang="ko-KR" sz="1400" dirty="0"/>
              <a:t>/ </a:t>
            </a:r>
            <a:r>
              <a:rPr lang="ko-KR" altLang="en-US" sz="1400" dirty="0"/>
              <a:t>그녀를</a:t>
            </a:r>
            <a:r>
              <a:rPr lang="en-US" altLang="ko-KR" sz="1400" dirty="0"/>
              <a:t>.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 smtClean="0"/>
          </a:p>
          <a:p>
            <a:pPr marL="0" indent="0">
              <a:buNone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2412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1418</Words>
  <Application>Microsoft Office PowerPoint</Application>
  <PresentationFormat>화면 슬라이드 쇼(4:3)</PresentationFormat>
  <Paragraphs>241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                        SEP 4  Unit 48 관계 부사 </vt:lpstr>
      <vt:lpstr>PowerPoint 프레젠테이션</vt:lpstr>
      <vt:lpstr>Week 14 SEP 4  Unit 49 &amp; 50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 SEP 3  Unit 49 &amp; 50</dc:title>
  <dc:creator>jihye</dc:creator>
  <cp:lastModifiedBy>Ji Hye</cp:lastModifiedBy>
  <cp:revision>33</cp:revision>
  <dcterms:created xsi:type="dcterms:W3CDTF">2014-10-21T15:45:27Z</dcterms:created>
  <dcterms:modified xsi:type="dcterms:W3CDTF">2017-10-30T14:58:03Z</dcterms:modified>
</cp:coreProperties>
</file>