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8C6A-9217-4628-9D39-832ABCD86A50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C912-1718-4FAF-B44D-52ED5D1E14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8C6A-9217-4628-9D39-832ABCD86A50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C912-1718-4FAF-B44D-52ED5D1E14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8C6A-9217-4628-9D39-832ABCD86A50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C912-1718-4FAF-B44D-52ED5D1E14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8C6A-9217-4628-9D39-832ABCD86A50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C912-1718-4FAF-B44D-52ED5D1E14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8C6A-9217-4628-9D39-832ABCD86A50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C912-1718-4FAF-B44D-52ED5D1E14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8C6A-9217-4628-9D39-832ABCD86A50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C912-1718-4FAF-B44D-52ED5D1E14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8C6A-9217-4628-9D39-832ABCD86A50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C912-1718-4FAF-B44D-52ED5D1E14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8C6A-9217-4628-9D39-832ABCD86A50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C912-1718-4FAF-B44D-52ED5D1E14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8C6A-9217-4628-9D39-832ABCD86A50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C912-1718-4FAF-B44D-52ED5D1E14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8C6A-9217-4628-9D39-832ABCD86A50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C912-1718-4FAF-B44D-52ED5D1E14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8C6A-9217-4628-9D39-832ABCD86A50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C912-1718-4FAF-B44D-52ED5D1E14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78C6A-9217-4628-9D39-832ABCD86A50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3C912-1718-4FAF-B44D-52ED5D1E14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000108"/>
            <a:ext cx="9144000" cy="3643337"/>
          </a:xfrm>
        </p:spPr>
        <p:txBody>
          <a:bodyPr/>
          <a:lstStyle/>
          <a:p>
            <a:r>
              <a:rPr lang="ko-KR" altLang="en-US" sz="3200" b="1" u="sng" dirty="0" smtClean="0">
                <a:solidFill>
                  <a:schemeClr val="bg1">
                    <a:lumMod val="50000"/>
                  </a:schemeClr>
                </a:solidFill>
              </a:rPr>
              <a:t>내 집 마련을 위한 첫걸음 </a:t>
            </a:r>
            <a:r>
              <a:rPr lang="en-US" altLang="ko-KR" sz="3200" b="1" u="sng" dirty="0" smtClean="0">
                <a:solidFill>
                  <a:schemeClr val="bg1">
                    <a:lumMod val="50000"/>
                  </a:schemeClr>
                </a:solidFill>
              </a:rPr>
              <a:t>!</a:t>
            </a:r>
            <a:r>
              <a:rPr lang="en-US" altLang="ko-KR" sz="3200" u="sng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ko-KR" sz="3200" u="sng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ko-KR" sz="2400" u="sng" dirty="0" smtClean="0"/>
              <a:t/>
            </a:r>
            <a:br>
              <a:rPr lang="en-US" altLang="ko-KR" sz="2400" u="sng" dirty="0" smtClean="0"/>
            </a:br>
            <a:r>
              <a:rPr lang="ko-KR" altLang="en-US" sz="6600" b="1" dirty="0" smtClean="0">
                <a:solidFill>
                  <a:srgbClr val="FF0000"/>
                </a:solidFill>
              </a:rPr>
              <a:t>주택청약종합저축</a:t>
            </a:r>
            <a:endParaRPr lang="ko-KR" alt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215074" y="5643578"/>
            <a:ext cx="3128962" cy="1752600"/>
          </a:xfrm>
        </p:spPr>
        <p:txBody>
          <a:bodyPr>
            <a:normAutofit/>
          </a:bodyPr>
          <a:lstStyle/>
          <a:p>
            <a:r>
              <a:rPr lang="ko-KR" altLang="en-US" sz="1400" b="1" dirty="0" smtClean="0">
                <a:solidFill>
                  <a:schemeClr val="bg1">
                    <a:lumMod val="50000"/>
                  </a:schemeClr>
                </a:solidFill>
              </a:rPr>
              <a:t>      정두천 교수님</a:t>
            </a:r>
            <a:endParaRPr lang="en-US" altLang="ko-KR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1400" b="1" dirty="0" smtClean="0">
                <a:solidFill>
                  <a:schemeClr val="bg1">
                    <a:lumMod val="50000"/>
                  </a:schemeClr>
                </a:solidFill>
              </a:rPr>
              <a:t>201477003 </a:t>
            </a:r>
            <a:r>
              <a:rPr lang="ko-KR" altLang="en-US" sz="1400" b="1" dirty="0" smtClean="0">
                <a:solidFill>
                  <a:schemeClr val="bg1">
                    <a:lumMod val="50000"/>
                  </a:schemeClr>
                </a:solidFill>
              </a:rPr>
              <a:t>강승리</a:t>
            </a:r>
            <a:endParaRPr lang="en-US" altLang="ko-KR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1400" b="1" dirty="0" smtClean="0">
                <a:solidFill>
                  <a:schemeClr val="bg1">
                    <a:lumMod val="50000"/>
                  </a:schemeClr>
                </a:solidFill>
              </a:rPr>
              <a:t>201477014 </a:t>
            </a:r>
            <a:r>
              <a:rPr lang="ko-KR" altLang="en-US" sz="1400" b="1" dirty="0" smtClean="0">
                <a:solidFill>
                  <a:schemeClr val="bg1">
                    <a:lumMod val="50000"/>
                  </a:schemeClr>
                </a:solidFill>
              </a:rPr>
              <a:t>문연주</a:t>
            </a:r>
            <a:endParaRPr lang="en-US" altLang="ko-KR" sz="1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2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928802"/>
            <a:ext cx="4286280" cy="3180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액자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2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ko-KR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주택청약이란</a:t>
            </a:r>
            <a:endParaRPr lang="ko-KR" alt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액자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2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92088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용어 정의 및 가입 대상</a:t>
            </a:r>
            <a:endParaRPr lang="ko-KR" alt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2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33" y="1700808"/>
            <a:ext cx="662473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>
            <a:normAutofit/>
          </a:bodyPr>
          <a:lstStyle/>
          <a:p>
            <a:r>
              <a:rPr lang="ko-KR" altLang="en-US" sz="1400" b="1" dirty="0" smtClean="0">
                <a:latin typeface="+mj-ea"/>
                <a:ea typeface="+mj-ea"/>
              </a:rPr>
              <a:t>용어정리</a:t>
            </a:r>
            <a:endParaRPr lang="en-US" altLang="ko-KR" sz="1400" b="1" dirty="0" smtClean="0">
              <a:latin typeface="+mj-ea"/>
              <a:ea typeface="+mj-ea"/>
            </a:endParaRPr>
          </a:p>
          <a:p>
            <a:endParaRPr lang="en-US" altLang="ko-KR" sz="1400" b="1" dirty="0" smtClean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endParaRPr lang="en-US" altLang="ko-KR" sz="1400" dirty="0"/>
          </a:p>
          <a:p>
            <a:endParaRPr lang="en-US" altLang="ko-KR" sz="1400" dirty="0" smtClean="0"/>
          </a:p>
          <a:p>
            <a:endParaRPr lang="en-US" altLang="ko-KR" sz="1400" dirty="0"/>
          </a:p>
          <a:p>
            <a:endParaRPr lang="en-US" altLang="ko-KR" sz="1400" dirty="0" smtClean="0"/>
          </a:p>
          <a:p>
            <a:endParaRPr lang="en-US" altLang="ko-KR" sz="1400" dirty="0"/>
          </a:p>
          <a:p>
            <a:endParaRPr lang="en-US" altLang="ko-KR" sz="1400" dirty="0" smtClean="0"/>
          </a:p>
          <a:p>
            <a:endParaRPr lang="en-US" altLang="ko-KR" sz="1400" dirty="0"/>
          </a:p>
          <a:p>
            <a:endParaRPr lang="en-US" altLang="ko-KR" sz="1400" dirty="0" smtClean="0"/>
          </a:p>
          <a:p>
            <a:r>
              <a:rPr lang="ko-KR" altLang="en-US" sz="1400" b="1" dirty="0" smtClean="0">
                <a:latin typeface="+mj-ea"/>
                <a:ea typeface="+mj-ea"/>
              </a:rPr>
              <a:t>가입대상</a:t>
            </a:r>
            <a:endParaRPr lang="ko-KR" altLang="en-US" sz="1400" b="1" dirty="0">
              <a:latin typeface="+mj-ea"/>
              <a:ea typeface="+mj-ea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21088"/>
            <a:ext cx="7328742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저축 기간 및 월 저축금</a:t>
            </a:r>
            <a:endParaRPr lang="ko-KR" alt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1400" b="1" dirty="0" smtClean="0">
                <a:latin typeface="+mn-ea"/>
              </a:rPr>
              <a:t>저축기간</a:t>
            </a:r>
            <a:endParaRPr lang="en-US" altLang="ko-KR" sz="1400" b="1" dirty="0" smtClean="0">
              <a:latin typeface="+mn-ea"/>
            </a:endParaRPr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400" dirty="0" smtClean="0"/>
          </a:p>
          <a:p>
            <a:r>
              <a:rPr lang="ko-KR" altLang="en-US" sz="1400" b="1" dirty="0" smtClean="0">
                <a:latin typeface="+mn-ea"/>
              </a:rPr>
              <a:t>월 </a:t>
            </a:r>
            <a:r>
              <a:rPr lang="ko-KR" altLang="en-US" sz="1400" b="1" dirty="0" err="1" smtClean="0">
                <a:latin typeface="+mn-ea"/>
              </a:rPr>
              <a:t>저축금</a:t>
            </a:r>
            <a:endParaRPr lang="en-US" altLang="ko-KR" sz="1400" b="1" dirty="0" smtClean="0">
              <a:latin typeface="+mn-ea"/>
            </a:endParaRPr>
          </a:p>
          <a:p>
            <a:endParaRPr lang="en-US" altLang="ko-KR" sz="1200" dirty="0" smtClean="0"/>
          </a:p>
          <a:p>
            <a:endParaRPr lang="ko-KR" altLang="en-US" sz="1200" dirty="0"/>
          </a:p>
        </p:txBody>
      </p:sp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2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84534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73" y="3051094"/>
            <a:ext cx="7917353" cy="947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61" y="4021652"/>
            <a:ext cx="782453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청약 순위 발생 자격</a:t>
            </a:r>
            <a:endParaRPr lang="ko-KR" alt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1800" dirty="0" smtClean="0"/>
              <a:t>국민주택</a:t>
            </a:r>
            <a:endParaRPr lang="ko-KR" altLang="en-US" sz="1800" dirty="0"/>
          </a:p>
        </p:txBody>
      </p:sp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2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71587"/>
            <a:ext cx="8208912" cy="5320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2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56" y="188641"/>
            <a:ext cx="8208912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56" y="4365105"/>
            <a:ext cx="8007676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19072" y="188640"/>
            <a:ext cx="8229600" cy="1143000"/>
          </a:xfrm>
        </p:spPr>
        <p:txBody>
          <a:bodyPr/>
          <a:lstStyle/>
          <a:p>
            <a:pPr algn="l"/>
            <a:r>
              <a:rPr lang="ko-KR" altLang="en-US" dirty="0" smtClean="0"/>
              <a:t>  </a:t>
            </a:r>
            <a:r>
              <a:rPr lang="ko-KR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소득 공제</a:t>
            </a:r>
            <a:endParaRPr lang="ko-KR" alt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36252" y="1340768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1400" b="1" dirty="0" smtClean="0">
                <a:latin typeface="+mn-ea"/>
              </a:rPr>
              <a:t>소득공제</a:t>
            </a:r>
            <a:endParaRPr lang="en-US" altLang="ko-KR" sz="1400" b="1" dirty="0" smtClean="0">
              <a:latin typeface="+mn-ea"/>
            </a:endParaRPr>
          </a:p>
          <a:p>
            <a:endParaRPr lang="en-US" altLang="ko-KR" sz="1400" b="1" dirty="0" smtClean="0">
              <a:latin typeface="+mn-ea"/>
            </a:endParaRPr>
          </a:p>
          <a:p>
            <a:endParaRPr lang="en-US" altLang="ko-KR" sz="1400" dirty="0">
              <a:latin typeface="+mn-ea"/>
            </a:endParaRPr>
          </a:p>
          <a:p>
            <a:endParaRPr lang="en-US" altLang="ko-KR" sz="1400" dirty="0" smtClean="0">
              <a:latin typeface="+mn-ea"/>
            </a:endParaRPr>
          </a:p>
          <a:p>
            <a:endParaRPr lang="en-US" altLang="ko-KR" sz="1400" dirty="0">
              <a:latin typeface="+mn-ea"/>
            </a:endParaRPr>
          </a:p>
          <a:p>
            <a:endParaRPr lang="en-US" altLang="ko-KR" sz="1400" dirty="0" smtClean="0">
              <a:latin typeface="+mn-ea"/>
            </a:endParaRPr>
          </a:p>
          <a:p>
            <a:endParaRPr lang="en-US" altLang="ko-KR" sz="1400" dirty="0">
              <a:latin typeface="+mn-ea"/>
            </a:endParaRPr>
          </a:p>
          <a:p>
            <a:endParaRPr lang="en-US" altLang="ko-KR" sz="1400" dirty="0" smtClean="0">
              <a:latin typeface="+mn-ea"/>
            </a:endParaRPr>
          </a:p>
          <a:p>
            <a:endParaRPr lang="en-US" altLang="ko-KR" sz="1400" dirty="0">
              <a:latin typeface="+mn-ea"/>
            </a:endParaRPr>
          </a:p>
          <a:p>
            <a:endParaRPr lang="en-US" altLang="ko-KR" sz="1400" dirty="0" smtClean="0">
              <a:latin typeface="+mn-ea"/>
            </a:endParaRPr>
          </a:p>
          <a:p>
            <a:endParaRPr lang="en-US" altLang="ko-KR" sz="1400" dirty="0">
              <a:latin typeface="+mn-ea"/>
            </a:endParaRPr>
          </a:p>
          <a:p>
            <a:endParaRPr lang="en-US" altLang="ko-KR" sz="1400" dirty="0" smtClean="0">
              <a:latin typeface="+mn-ea"/>
            </a:endParaRPr>
          </a:p>
          <a:p>
            <a:r>
              <a:rPr lang="ko-KR" altLang="en-US" sz="1400" b="1" dirty="0" smtClean="0">
                <a:latin typeface="+mn-ea"/>
              </a:rPr>
              <a:t>무주택확인</a:t>
            </a:r>
            <a:r>
              <a:rPr lang="ko-KR" altLang="en-US" sz="1400" b="1" dirty="0">
                <a:latin typeface="+mn-ea"/>
              </a:rPr>
              <a:t>서</a:t>
            </a:r>
          </a:p>
        </p:txBody>
      </p:sp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2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54" y="1700808"/>
            <a:ext cx="820891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52" y="4797152"/>
            <a:ext cx="8236695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4000" dirty="0" smtClean="0"/>
              <a:t>  </a:t>
            </a:r>
            <a:r>
              <a:rPr lang="ko-KR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주택 청약 가점 제도</a:t>
            </a:r>
            <a:endParaRPr lang="ko-KR" alt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액자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2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21847"/>
            <a:ext cx="7848872" cy="5203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ko-KR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유의 사항</a:t>
            </a:r>
            <a:endParaRPr lang="ko-KR" alt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2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81" y="1654411"/>
            <a:ext cx="7828267" cy="4438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51</Words>
  <Application>Microsoft Office PowerPoint</Application>
  <PresentationFormat>화면 슬라이드 쇼(4:3)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내 집 마련을 위한 첫걸음 !  주택청약종합저축</vt:lpstr>
      <vt:lpstr>  주택청약이란</vt:lpstr>
      <vt:lpstr>  용어 정의 및 가입 대상</vt:lpstr>
      <vt:lpstr>  저축 기간 및 월 저축금</vt:lpstr>
      <vt:lpstr>  청약 순위 발생 자격</vt:lpstr>
      <vt:lpstr>PowerPoint 프레젠테이션</vt:lpstr>
      <vt:lpstr>  소득 공제</vt:lpstr>
      <vt:lpstr>  주택 청약 가점 제도</vt:lpstr>
      <vt:lpstr>  유의 사항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HighTech</dc:creator>
  <cp:lastModifiedBy>Windows 사용자</cp:lastModifiedBy>
  <cp:revision>24</cp:revision>
  <dcterms:created xsi:type="dcterms:W3CDTF">2016-05-20T12:35:42Z</dcterms:created>
  <dcterms:modified xsi:type="dcterms:W3CDTF">2016-05-24T03:59:04Z</dcterms:modified>
</cp:coreProperties>
</file>